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7812" autoAdjust="0"/>
  </p:normalViewPr>
  <p:slideViewPr>
    <p:cSldViewPr snapToGrid="0" snapToObjects="1">
      <p:cViewPr>
        <p:scale>
          <a:sx n="66" d="100"/>
          <a:sy n="66" d="100"/>
        </p:scale>
        <p:origin x="148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023CAF-9E8E-4A8C-BCCF-ABB71682F7F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A3E9948-0B6D-4A07-9198-57289E3DC1D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4F62C54-7297-44EC-80AF-75F0625DCAB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E4E4FCD-9A8D-412A-9896-38578C32137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5FA1FE7-4C1E-4CFA-8F8E-285641299EA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5C92BF1-F914-422F-8548-23928C56D18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05DD00D-DBF6-4ACF-A706-54B786E252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E68E2E-79C0-45E1-AB10-9E854202B4C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33D5F24-830D-4A22-A6FA-4CCABFABCC4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FD273C5-3DE0-4300-81FA-116898EC420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9690A3-E076-4553-B0BD-6D87BB79BF6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B9E51E9-7EE2-4DB8-A3A8-89BD6E6C90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6FE001D9-8808-4631-97E6-E2C1077F67D0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D47EFA3B-21C3-4975-ADDD-7678D04BBDE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70F4B479-F076-40E3-87D8-3526596B40C4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CCE5A2B2-F0E9-49F0-A9DC-A5D157BD33B1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7186</TotalTime>
  <Words>2084</Words>
  <Application>Microsoft Office PowerPoint</Application>
  <PresentationFormat>와이드스크린</PresentationFormat>
  <Paragraphs>450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1283</cp:revision>
  <dcterms:created xsi:type="dcterms:W3CDTF">2025-10-15T03:48:02Z</dcterms:created>
  <dcterms:modified xsi:type="dcterms:W3CDTF">2025-10-30T00:12:41Z</dcterms:modified>
</cp:coreProperties>
</file>