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8"/>
  </p:notesMasterIdLst>
  <p:sldIdLst>
    <p:sldId id="342" r:id="rId2"/>
    <p:sldId id="347" r:id="rId3"/>
    <p:sldId id="344" r:id="rId4"/>
    <p:sldId id="343" r:id="rId5"/>
    <p:sldId id="289" r:id="rId6"/>
    <p:sldId id="341" r:id="rId7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>
        <p:scale>
          <a:sx n="75" d="100"/>
          <a:sy n="75" d="100"/>
        </p:scale>
        <p:origin x="466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>
                <a:alpha val="60000"/>
              </a:srgb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1F4E79">
                  <a:alpha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7C-4F3A-97BD-5A3CDDB87122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7C-4F3A-97BD-5A3CDDB87122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7C-4F3A-97BD-5A3CDDB87122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7C-4F3A-97BD-5A3CDDB87122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7C-4F3A-97BD-5A3CDDB87122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7C-4F3A-97BD-5A3CDDB87122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7C-4F3A-97BD-5A3CDDB87122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C7C-4F3A-97BD-5A3CDDB87122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C7C-4F3A-97BD-5A3CDDB87122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C7C-4F3A-97BD-5A3CDDB87122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C7C-4F3A-97BD-5A3CDDB87122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C7C-4F3A-97BD-5A3CDDB87122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1C7C-4F3A-97BD-5A3CDDB87122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1C7C-4F3A-97BD-5A3CDDB87122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1C7C-4F3A-97BD-5A3CDDB87122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1C7C-4F3A-97BD-5A3CDDB87122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1C7C-4F3A-97BD-5A3CDDB87122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1C7C-4F3A-97BD-5A3CDDB87122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1C7C-4F3A-97BD-5A3CDDB87122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1C7C-4F3A-97BD-5A3CDDB87122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1C7C-4F3A-97BD-5A3CDDB87122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1C7C-4F3A-97BD-5A3CDDB87122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1C7C-4F3A-97BD-5A3CDDB87122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1C7C-4F3A-97BD-5A3CDDB87122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C7C-4F3A-97BD-5A3CDDB87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497BF-5EFE-8A33-6586-9014D2018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2730E-8B07-18BE-2CAC-BE625C295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C755D-7251-AED8-5224-B8BE6AA63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8E5B5-4503-CDFC-584F-EEEE67E73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microsoft.com/office/2014/relationships/chartEx" Target="../charts/chartEx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microsoft.com/office/2014/relationships/chartEx" Target="../charts/chartEx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{{SL20_1}}원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{{SL20_2}}건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{{SL20_3}}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7" name="Text 21"/>
          <p:cNvSpPr txBox="1"/>
          <p:nvPr/>
        </p:nvSpPr>
        <p:spPr>
          <a:xfrm>
            <a:off x="3153889" y="3558889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{{SL20_4}}원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3889" y="382223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4989" y="4084669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4818" y="5193133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{{SL20_7}}원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2768" y="5456480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{{SL20_8}}건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2767" y="5719827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449137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 11">
            <a:extLst>
              <a:ext uri="{FF2B5EF4-FFF2-40B4-BE49-F238E27FC236}">
                <a16:creationId xmlns:a16="http://schemas.microsoft.com/office/drawing/2014/main" id="{542D7ADC-3180-7EC0-B69A-B8ACB532B4CB}"/>
              </a:ext>
            </a:extLst>
          </p:cNvPr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95BFD3E3-EBD6-9E07-26FB-03FAA3D52688}"/>
              </a:ext>
            </a:extLst>
          </p:cNvPr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0" name="Text 20">
            <a:extLst>
              <a:ext uri="{FF2B5EF4-FFF2-40B4-BE49-F238E27FC236}">
                <a16:creationId xmlns:a16="http://schemas.microsoft.com/office/drawing/2014/main" id="{9E2A7E58-A372-80ED-3B7A-666C3660B543}"/>
              </a:ext>
            </a:extLst>
          </p:cNvPr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11" name="Text 23">
            <a:extLst>
              <a:ext uri="{FF2B5EF4-FFF2-40B4-BE49-F238E27FC236}">
                <a16:creationId xmlns:a16="http://schemas.microsoft.com/office/drawing/2014/main" id="{C8095E90-B905-9E86-5269-F22487520E73}"/>
              </a:ext>
            </a:extLst>
          </p:cNvPr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6C41FBC2-7687-3C47-B10D-9F4405347FFE}"/>
              </a:ext>
            </a:extLst>
          </p:cNvPr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1" name="Text 35">
            <a:extLst>
              <a:ext uri="{FF2B5EF4-FFF2-40B4-BE49-F238E27FC236}">
                <a16:creationId xmlns:a16="http://schemas.microsoft.com/office/drawing/2014/main" id="{8D6C56CA-9D9D-93E8-EAFD-2E68C9871DD8}"/>
              </a:ext>
            </a:extLst>
          </p:cNvPr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07FA-4D5C-5741-A9CA-4BD6E6CB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4953EB60-33B0-E45C-4512-94D6D3CFCEEA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5BCC236-B0BB-BFE7-566E-4A8A029499FC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99CD7BE-F8DB-10EF-ACA0-C4F896759ED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80CDEC48-C313-118D-C28D-5FBCE86F34EB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B46A7340-F6B3-9C0B-9A88-BF6F1762DBD3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C70A76BA-6509-C063-C0B1-2580BD5E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BE046F0A-5737-02A7-3ED9-B34D962ADD24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112B5010-0E70-3DD1-2696-5BCADE5D6A97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CDBA1D37-EBCC-30CD-BD3E-6A3E44D4759D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1BF14381-DC1D-38AE-73B3-4067BA00A510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859A9281-08E4-A270-0681-34638C64B70C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26ED5BC1-85EB-8E7E-A624-BE3F16C02F99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3C4E8475-4047-80ED-9F30-54249A4DDF31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F527F26C-4B37-6615-2313-1745C03D22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7CF39800-4871-D880-88F4-71FE9E767B00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DE931E23-0ABA-F6F2-FF36-E49B8EF6C8EF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4F36C075-9081-C7D8-F53D-10B9A47A5B99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EA6D45BF-327C-D89A-62C7-0919F270F91A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C901E123-41AB-9775-58DE-EBDFD178A481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2301BED4-2696-FF61-2D5B-454E29509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206436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DEF4D50F-A1AD-52C4-B27F-6EB8CFD004D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24354" y="3201561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3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3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/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/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7217</TotalTime>
  <Words>287</Words>
  <Application>Microsoft Office PowerPoint</Application>
  <PresentationFormat>와이드스크린</PresentationFormat>
  <Paragraphs>76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1294</cp:revision>
  <dcterms:created xsi:type="dcterms:W3CDTF">2025-10-15T03:48:02Z</dcterms:created>
  <dcterms:modified xsi:type="dcterms:W3CDTF">2025-10-30T00:24:23Z</dcterms:modified>
</cp:coreProperties>
</file>