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nl-NL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nl-NL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l-NL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nl-NL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nl-NL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nl-NL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nl-NL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nl-NL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nl-NL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nl-NL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D6380C2-5D97-4F0C-8B1D-11834C40B687}" type="slidenum">
              <a:rPr lang="nl-NL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nl-NL" sz="4400">
                <a:latin typeface="Arial"/>
              </a:rPr>
              <a:t>Valitating HOT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