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928" y="-104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nl-NL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nl-NL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l-NL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nl-NL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nl-NL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nl-NL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nl-NL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nl-NL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l-NL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nl-NL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7D6380C2-5D97-4F0C-8B1D-11834C40B687}" type="slidenum">
              <a:rPr lang="nl-NL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nl-NL" sz="4400" dirty="0" err="1" smtClean="0">
                <a:latin typeface="Arial"/>
              </a:rPr>
              <a:t>Validating</a:t>
            </a:r>
            <a:r>
              <a:rPr lang="nl-NL" sz="4400" dirty="0" smtClean="0">
                <a:latin typeface="Arial"/>
              </a:rPr>
              <a:t> </a:t>
            </a:r>
            <a:r>
              <a:rPr lang="nl-NL" sz="4400" dirty="0">
                <a:latin typeface="Arial"/>
              </a:rPr>
              <a:t>HOT</a:t>
            </a:r>
            <a:endParaRPr dirty="0"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pic>
        <p:nvPicPr>
          <p:cNvPr id="5" name="Picture 4" descr="Missing-Maps-logo-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10080625" cy="42884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Koos Krijnders</cp:lastModifiedBy>
  <cp:revision>2</cp:revision>
  <dcterms:modified xsi:type="dcterms:W3CDTF">2016-07-12T10:58:42Z</dcterms:modified>
</cp:coreProperties>
</file>