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l-N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nl-N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nl-N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8F2C092-703A-4D76-867B-9EA49B711C16}" type="slidenum">
              <a:rPr lang="nl-N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752920" y="82296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ffff"/>
                </a:solidFill>
                <a:latin typeface="Arial"/>
              </a:rPr>
              <a:t>Choose</a:t>
            </a:r>
            <a:endParaRPr/>
          </a:p>
          <a:p>
            <a:pPr algn="ctr"/>
            <a:r>
              <a:rPr lang="nl-NL">
                <a:solidFill>
                  <a:srgbClr val="ffffff"/>
                </a:solidFill>
                <a:latin typeface="Arial"/>
              </a:rPr>
              <a:t>yellow tile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2752920" y="210312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ffff"/>
                </a:solidFill>
                <a:latin typeface="Arial"/>
              </a:rPr>
              <a:t>Open in</a:t>
            </a:r>
            <a:endParaRPr/>
          </a:p>
          <a:p>
            <a:pPr algn="ctr"/>
            <a:r>
              <a:rPr lang="nl-NL">
                <a:solidFill>
                  <a:srgbClr val="ffffff"/>
                </a:solidFill>
                <a:latin typeface="Arial"/>
              </a:rPr>
              <a:t>JOSM</a:t>
            </a:r>
            <a:endParaRPr/>
          </a:p>
        </p:txBody>
      </p:sp>
      <p:cxnSp>
        <p:nvCxnSpPr>
          <p:cNvPr id="41" name="Line 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2" name="CustomShape 4"/>
          <p:cNvSpPr/>
          <p:nvPr/>
        </p:nvSpPr>
        <p:spPr>
          <a:xfrm>
            <a:off x="2752920" y="320040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ffff"/>
                </a:solidFill>
                <a:latin typeface="Arial"/>
              </a:rPr>
              <a:t>Valid?</a:t>
            </a:r>
            <a:endParaRPr/>
          </a:p>
        </p:txBody>
      </p:sp>
      <p:cxnSp>
        <p:nvCxnSpPr>
          <p:cNvPr id="43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4" name="CustomShape 6"/>
          <p:cNvSpPr/>
          <p:nvPr/>
        </p:nvSpPr>
        <p:spPr>
          <a:xfrm>
            <a:off x="4128480" y="3657600"/>
            <a:ext cx="548640" cy="3657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  <a:headEnd len="med" type="triangle" w="med"/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009900"/>
                </a:solidFill>
                <a:latin typeface="Arial"/>
              </a:rPr>
              <a:t>Yes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2538000" y="3657600"/>
            <a:ext cx="548640" cy="3657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  <a:headEnd len="med" type="triangle" w="med"/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0000"/>
                </a:solidFill>
                <a:latin typeface="Arial"/>
              </a:rPr>
              <a:t>No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>
            <a:off x="3146400" y="3657600"/>
            <a:ext cx="858960" cy="3657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  <a:headEnd len="med" type="triangle" w="med"/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6600"/>
                </a:solidFill>
                <a:latin typeface="Arial"/>
              </a:rPr>
              <a:t>Almost</a:t>
            </a:r>
            <a:endParaRPr/>
          </a:p>
        </p:txBody>
      </p:sp>
      <p:sp>
        <p:nvSpPr>
          <p:cNvPr id="47" name="CustomShape 9"/>
          <p:cNvSpPr/>
          <p:nvPr/>
        </p:nvSpPr>
        <p:spPr>
          <a:xfrm>
            <a:off x="5120640" y="658368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ffff"/>
                </a:solidFill>
                <a:latin typeface="Arial"/>
              </a:rPr>
              <a:t>Validate</a:t>
            </a:r>
            <a:endParaRPr/>
          </a:p>
        </p:txBody>
      </p:sp>
      <p:cxnSp>
        <p:nvCxnSpPr>
          <p:cNvPr id="48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9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0" name="CustomShape 12"/>
          <p:cNvSpPr/>
          <p:nvPr/>
        </p:nvSpPr>
        <p:spPr>
          <a:xfrm>
            <a:off x="153000" y="658404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ffff"/>
                </a:solidFill>
                <a:latin typeface="Arial"/>
              </a:rPr>
              <a:t>Invalidate</a:t>
            </a:r>
            <a:endParaRPr/>
          </a:p>
        </p:txBody>
      </p:sp>
      <p:cxnSp>
        <p:nvCxnSpPr>
          <p:cNvPr id="51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2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3" name="CustomShape 15"/>
          <p:cNvSpPr/>
          <p:nvPr/>
        </p:nvSpPr>
        <p:spPr>
          <a:xfrm>
            <a:off x="2752920" y="457200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ffff"/>
                </a:solidFill>
                <a:latin typeface="Arial"/>
              </a:rPr>
              <a:t>Easy fix?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4128480" y="5029200"/>
            <a:ext cx="548640" cy="3657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  <a:headEnd len="med" type="triangle" w="med"/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009900"/>
                </a:solidFill>
                <a:latin typeface="Arial"/>
              </a:rPr>
              <a:t>Yes</a:t>
            </a:r>
            <a:endParaRPr/>
          </a:p>
        </p:txBody>
      </p:sp>
      <p:sp>
        <p:nvSpPr>
          <p:cNvPr id="55" name="CustomShape 17"/>
          <p:cNvSpPr/>
          <p:nvPr/>
        </p:nvSpPr>
        <p:spPr>
          <a:xfrm>
            <a:off x="2538000" y="5029200"/>
            <a:ext cx="548640" cy="3657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  <a:headEnd len="med" type="triangle" w="med"/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0000"/>
                </a:solidFill>
                <a:latin typeface="Arial"/>
              </a:rPr>
              <a:t>No</a:t>
            </a:r>
            <a:endParaRPr/>
          </a:p>
        </p:txBody>
      </p:sp>
      <p:cxnSp>
        <p:nvCxnSpPr>
          <p:cNvPr id="56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7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8" name="CustomShape 20"/>
          <p:cNvSpPr/>
          <p:nvPr/>
        </p:nvSpPr>
        <p:spPr>
          <a:xfrm>
            <a:off x="2752920" y="599616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nl-NL">
                <a:solidFill>
                  <a:srgbClr val="ffffff"/>
                </a:solidFill>
                <a:latin typeface="Arial"/>
              </a:rPr>
              <a:t>Fix</a:t>
            </a:r>
            <a:endParaRPr/>
          </a:p>
        </p:txBody>
      </p:sp>
      <p:cxnSp>
        <p:nvCxnSpPr>
          <p:cNvPr id="59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0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