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0080625" cy="7559675"/>
  <p:notesSz cx="7559675" cy="106918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2" d="100"/>
          <a:sy n="72" d="100"/>
        </p:scale>
        <p:origin x="-1904" y="-104"/>
      </p:cViewPr>
      <p:guideLst>
        <p:guide orient="horz" pos="2381"/>
        <p:guide pos="317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49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49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71AD83-7A1D-4544-8721-9F02632C9646}" type="datetimeFigureOut">
              <a:rPr lang="en-US" smtClean="0"/>
              <a:t>160712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01688"/>
            <a:ext cx="5346700" cy="40100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55650" y="5078413"/>
            <a:ext cx="6048375" cy="48117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4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4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116C3A-2DE5-4B4E-88DE-ECCC27297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625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116C3A-2DE5-4B4E-88DE-ECCC272976D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786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objecttypes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116C3A-2DE5-4B4E-88DE-ECCC272976D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4262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7" name="Picture 36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38" name="Picture 37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nl-NL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nl-NL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nl-NL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nl-NL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nl-NL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nl-NL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nl-NL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nl-NL" sz="2000">
                <a:latin typeface="Arial"/>
              </a:rPr>
              <a:t>Seventh Outline Level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nl-NL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tIns="0" rIns="0" bIns="0"/>
          <a:lstStyle/>
          <a:p>
            <a:pPr algn="ctr"/>
            <a:r>
              <a:rPr lang="nl-NL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fld id="{7D6380C2-5D97-4F0C-8B1D-11834C40B687}" type="slidenum">
              <a:rPr lang="nl-NL" sz="1400">
                <a:latin typeface="Times New Roman"/>
              </a:r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hyperlink" Target="http://tasks.htsorm.org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nl-NL" sz="4400" dirty="0" err="1" smtClean="0">
                <a:latin typeface="Arial"/>
              </a:rPr>
              <a:t>Validating</a:t>
            </a:r>
            <a:r>
              <a:rPr lang="nl-NL" sz="4400" dirty="0" smtClean="0">
                <a:latin typeface="Arial"/>
              </a:rPr>
              <a:t> </a:t>
            </a:r>
            <a:r>
              <a:rPr lang="nl-NL" sz="4400" dirty="0" smtClean="0">
                <a:latin typeface="Arial"/>
              </a:rPr>
              <a:t>HOT</a:t>
            </a:r>
            <a:endParaRPr dirty="0"/>
          </a:p>
        </p:txBody>
      </p:sp>
      <p:sp>
        <p:nvSpPr>
          <p:cNvPr id="40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pic>
        <p:nvPicPr>
          <p:cNvPr id="5" name="Picture 4" descr="Missing-Maps-logo-png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20932"/>
            <a:ext cx="3792361" cy="161334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116667" y="3209941"/>
            <a:ext cx="6208889" cy="4524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Start: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Start JOSM (with remote control turned on)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Open in browser: </a:t>
            </a:r>
            <a:r>
              <a:rPr lang="en-US" dirty="0" smtClean="0">
                <a:hlinkClick r:id="rId4"/>
              </a:rPr>
              <a:t>tasks.hotosm.org </a:t>
            </a:r>
            <a:endParaRPr lang="en-US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Choose project &gt; “number” 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Read the Instruction, especially “task” and “validation”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Contribute: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Choose task to validate (yellow tile)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&gt; review the work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&gt; edit with JOSM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Go to JOSM</a:t>
            </a:r>
          </a:p>
          <a:p>
            <a:pPr lvl="1"/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89799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5003582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Add imagery: Bing, or other imagery if Bing has clouds</a:t>
            </a:r>
          </a:p>
          <a:p>
            <a:pPr marL="342900" lvl="2" indent="-342900">
              <a:buFont typeface="+mj-lt"/>
              <a:buAutoNum type="arabicPeriod" startAt="2"/>
            </a:pPr>
            <a:r>
              <a:rPr lang="en-US" dirty="0" smtClean="0"/>
              <a:t>Adjust offset. I</a:t>
            </a:r>
            <a:r>
              <a:rPr lang="en-US" dirty="0" smtClean="0"/>
              <a:t>n </a:t>
            </a:r>
            <a:r>
              <a:rPr lang="en-US" dirty="0" err="1" smtClean="0"/>
              <a:t>tasks.hotosm.org</a:t>
            </a:r>
            <a:r>
              <a:rPr lang="en-US" dirty="0" smtClean="0"/>
              <a:t> </a:t>
            </a:r>
            <a:r>
              <a:rPr lang="en-US" dirty="0" smtClean="0"/>
              <a:t> / instructions &gt;  adjust imagery offset” you find the values for X and Y). When you  BING imagery no offset required.</a:t>
            </a:r>
            <a:endParaRPr lang="en-US" dirty="0"/>
          </a:p>
          <a:p>
            <a:pPr marL="342900" lvl="2" indent="-342900">
              <a:buFont typeface="+mj-lt"/>
              <a:buAutoNum type="arabicPeriod" startAt="2"/>
            </a:pPr>
            <a:r>
              <a:rPr lang="en-US" dirty="0" smtClean="0"/>
              <a:t>Check correct use of offset. It can happen that for a part of the tile the wrong offset has been used.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Visual check:</a:t>
            </a:r>
            <a:endParaRPr lang="en-US" dirty="0"/>
          </a:p>
          <a:p>
            <a:pPr marL="342900" lvl="2" indent="-342900">
              <a:buAutoNum type="arabicPeriod"/>
            </a:pPr>
            <a:r>
              <a:rPr lang="en-US" dirty="0" smtClean="0"/>
              <a:t>Total check: if less than 90% is mapped, than continue validating, else disapprove with comment “not finished”.</a:t>
            </a:r>
          </a:p>
          <a:p>
            <a:pPr marL="342900" lvl="2" indent="-342900">
              <a:buAutoNum type="arabicPeriod"/>
            </a:pPr>
            <a:r>
              <a:rPr lang="en-US" dirty="0" smtClean="0"/>
              <a:t>Sometimes (often) there are clouds and no other source is available, so a part cannot be mapped. Continue validating for the visual part. Mention this in the comment when you mark the tile as validated.</a:t>
            </a:r>
          </a:p>
          <a:p>
            <a:pPr marL="342900" lvl="2" indent="-342900">
              <a:buAutoNum type="arabicPeriod"/>
            </a:pPr>
            <a:r>
              <a:rPr lang="en-US" dirty="0" smtClean="0"/>
              <a:t>If everything or a part is rubbish and correction is more work than a complete new mapping of all objects: delete all or a part of the rubbish. And then invalidate the tile.</a:t>
            </a:r>
          </a:p>
          <a:p>
            <a:pPr marL="342900" lvl="2" indent="-342900">
              <a:buAutoNum type="arabicPeriod"/>
            </a:pPr>
            <a:r>
              <a:rPr lang="en-US" dirty="0" smtClean="0"/>
              <a:t>Zoom in and do a visual check on </a:t>
            </a:r>
            <a:r>
              <a:rPr lang="en-US" dirty="0" smtClean="0"/>
              <a:t>missing objects. Add buildings, roads etc. if necessary, depending on time and importance. Do not expect you map 100%!</a:t>
            </a:r>
          </a:p>
          <a:p>
            <a:pPr marL="342900" lvl="2" indent="-342900">
              <a:buAutoNum type="arabicPeriod"/>
            </a:pPr>
            <a:r>
              <a:rPr lang="en-US" dirty="0" smtClean="0"/>
              <a:t>Square buildings. When there a lot of buildings to be squared, you can do it all at once. Go to selection box, select buildings=*. Then square the buildings (shortcut “S”).</a:t>
            </a:r>
          </a:p>
          <a:p>
            <a:pPr lvl="2"/>
            <a:endParaRPr lang="en-US" dirty="0"/>
          </a:p>
          <a:p>
            <a:pPr lvl="2"/>
            <a:endParaRPr lang="en-US" dirty="0" smtClean="0"/>
          </a:p>
          <a:p>
            <a:pPr marL="342900" lvl="2" indent="-342900"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 startAt="2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093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504000" y="352741"/>
            <a:ext cx="9071640" cy="6402243"/>
          </a:xfrm>
        </p:spPr>
        <p:txBody>
          <a:bodyPr/>
          <a:lstStyle/>
          <a:p>
            <a:r>
              <a:rPr lang="en-US" dirty="0" smtClean="0"/>
              <a:t>Automatic validation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&gt; Validation. Solve all warnings, except roads without names. With a right mouse click you go to the object.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Usual warnings are:</a:t>
            </a:r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285750" lvl="5" indent="-285750">
              <a:buFont typeface="Arial"/>
              <a:buChar char="•"/>
            </a:pPr>
            <a:r>
              <a:rPr lang="en-US" dirty="0" smtClean="0"/>
              <a:t>Crossing buildings – Unglue the building by selecting node and use shortcut “g”.</a:t>
            </a:r>
          </a:p>
          <a:p>
            <a:pPr marL="285750" lvl="5" indent="-285750">
              <a:buFont typeface="Arial"/>
              <a:buChar char="•"/>
            </a:pPr>
            <a:r>
              <a:rPr lang="en-US" dirty="0" smtClean="0"/>
              <a:t>Unnamed ways: leave is, you do not know the name of the road</a:t>
            </a:r>
          </a:p>
          <a:p>
            <a:pPr marL="285750" lvl="5" indent="-285750">
              <a:buFont typeface="Arial"/>
              <a:buChar char="•"/>
            </a:pPr>
            <a:r>
              <a:rPr lang="en-US" dirty="0" smtClean="0"/>
              <a:t>Untagged ways: tag it with :highway/residential”</a:t>
            </a:r>
          </a:p>
          <a:p>
            <a:pPr marL="285750" lvl="5" indent="-285750">
              <a:buFont typeface="Arial"/>
              <a:buChar char="•"/>
            </a:pPr>
            <a:r>
              <a:rPr lang="en-US" dirty="0" smtClean="0"/>
              <a:t>Untagged building: tag with building/residential</a:t>
            </a:r>
          </a:p>
          <a:p>
            <a:pPr marL="285750" lvl="5" indent="-285750">
              <a:buFont typeface="Arial"/>
              <a:buChar char="•"/>
            </a:pPr>
            <a:r>
              <a:rPr lang="en-US" dirty="0" smtClean="0"/>
              <a:t>Crossing ways: put node one right place and merge (shortcut “M”)</a:t>
            </a:r>
          </a:p>
          <a:p>
            <a:pPr marL="342900" lvl="5" indent="-342900">
              <a:buFont typeface="+mj-lt"/>
              <a:buAutoNum type="arabicPeriod"/>
            </a:pPr>
            <a:endParaRPr lang="en-US" dirty="0" smtClean="0"/>
          </a:p>
          <a:p>
            <a:pPr lvl="5"/>
            <a:r>
              <a:rPr lang="en-US" dirty="0" smtClean="0"/>
              <a:t>More checks can be done by using the selection </a:t>
            </a:r>
            <a:r>
              <a:rPr lang="en-US" dirty="0"/>
              <a:t>b</a:t>
            </a:r>
            <a:r>
              <a:rPr lang="en-US" dirty="0" smtClean="0"/>
              <a:t>ox. E.g.: </a:t>
            </a:r>
            <a:r>
              <a:rPr lang="en-US" dirty="0" smtClean="0"/>
              <a:t>Select: highway=*. Select value “different”. If there are unclassified highways tag them as  residential</a:t>
            </a:r>
          </a:p>
          <a:p>
            <a:pPr lvl="2"/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Do a validation again. If only unnamed ways are left, you finished the validation</a:t>
            </a:r>
          </a:p>
          <a:p>
            <a:endParaRPr lang="en-US" dirty="0"/>
          </a:p>
          <a:p>
            <a:r>
              <a:rPr lang="en-US" dirty="0" smtClean="0"/>
              <a:t>4. Upload you changes</a:t>
            </a:r>
          </a:p>
          <a:p>
            <a:endParaRPr lang="en-US" dirty="0"/>
          </a:p>
          <a:p>
            <a:r>
              <a:rPr lang="en-US" dirty="0" smtClean="0"/>
              <a:t>5. In the browser put your comment. Pay attention to: clouds, which </a:t>
            </a:r>
            <a:r>
              <a:rPr lang="en-US" dirty="0" err="1" smtClean="0"/>
              <a:t>objecttypes</a:t>
            </a:r>
            <a:r>
              <a:rPr lang="en-US" dirty="0" smtClean="0"/>
              <a:t> are mapped, changes you did in existing objects</a:t>
            </a:r>
          </a:p>
          <a:p>
            <a:pPr marL="285750" indent="-285750">
              <a:buFontTx/>
              <a:buChar char="-"/>
            </a:pPr>
            <a:endParaRPr lang="en-US" dirty="0" smtClean="0"/>
          </a:p>
          <a:p>
            <a:pPr marL="285750" indent="-285750">
              <a:buFontTx/>
              <a:buChar char="-"/>
            </a:pPr>
            <a:endParaRPr lang="en-US" dirty="0" smtClean="0"/>
          </a:p>
          <a:p>
            <a:pPr marL="342900" lvl="1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9773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482</Words>
  <Application>Microsoft Macintosh PowerPoint</Application>
  <PresentationFormat>Custom</PresentationFormat>
  <Paragraphs>48</Paragraphs>
  <Slides>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Koos Krijnders</cp:lastModifiedBy>
  <cp:revision>16</cp:revision>
  <dcterms:modified xsi:type="dcterms:W3CDTF">2016-07-12T13:53:24Z</dcterms:modified>
</cp:coreProperties>
</file>