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5" r:id="rId4"/>
  </p:sldMasterIdLst>
  <p:notesMasterIdLst>
    <p:notesMasterId r:id="rId16"/>
  </p:notesMasterIdLst>
  <p:sldIdLst>
    <p:sldId id="256" r:id="rId5"/>
    <p:sldId id="2401" r:id="rId6"/>
    <p:sldId id="2402" r:id="rId7"/>
    <p:sldId id="2405" r:id="rId8"/>
    <p:sldId id="2406" r:id="rId9"/>
    <p:sldId id="2404" r:id="rId10"/>
    <p:sldId id="2410" r:id="rId11"/>
    <p:sldId id="2403" r:id="rId12"/>
    <p:sldId id="2407" r:id="rId13"/>
    <p:sldId id="2408" r:id="rId14"/>
    <p:sldId id="240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6FD32-C906-5F57-D478-561C14FF9DC9}" name="Ziere, Tijs" initials="ZT" userId="S::TZiere@redcross.nl::106a94f0-b3af-46c8-a715-2a7d2200c7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ere, Tijs" initials="ZT" lastIdx="6" clrIdx="0">
    <p:extLst>
      <p:ext uri="{19B8F6BF-5375-455C-9EA6-DF929625EA0E}">
        <p15:presenceInfo xmlns:p15="http://schemas.microsoft.com/office/powerpoint/2012/main" userId="S::TZiere@redcross.nl::106a94f0-b3af-46c8-a715-2a7d2200c7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4D5"/>
    <a:srgbClr val="7ECDE6"/>
    <a:srgbClr val="A5CA92"/>
    <a:srgbClr val="9FA1A3"/>
    <a:srgbClr val="588BC4"/>
    <a:srgbClr val="ACDFEF"/>
    <a:srgbClr val="CDE2C3"/>
    <a:srgbClr val="F4907F"/>
    <a:srgbClr val="CCD7D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8460D-CA1E-4E8C-957D-FBC2342B8C7C}" v="1774" dt="2022-01-19T16:54:59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5290" autoAdjust="0"/>
  </p:normalViewPr>
  <p:slideViewPr>
    <p:cSldViewPr snapToGrid="0">
      <p:cViewPr>
        <p:scale>
          <a:sx n="50" d="100"/>
          <a:sy n="50" d="100"/>
        </p:scale>
        <p:origin x="18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ere, Tijs" userId="106a94f0-b3af-46c8-a715-2a7d2200c7da" providerId="ADAL" clId="{6468460D-CA1E-4E8C-957D-FBC2342B8C7C}"/>
    <pc:docChg chg="undo custSel addSld delSld modSld sldOrd delSection modSection">
      <pc:chgData name="Ziere, Tijs" userId="106a94f0-b3af-46c8-a715-2a7d2200c7da" providerId="ADAL" clId="{6468460D-CA1E-4E8C-957D-FBC2342B8C7C}" dt="2022-01-19T16:54:59.783" v="2127" actId="20577"/>
      <pc:docMkLst>
        <pc:docMk/>
      </pc:docMkLst>
      <pc:sldChg chg="modSp mod">
        <pc:chgData name="Ziere, Tijs" userId="106a94f0-b3af-46c8-a715-2a7d2200c7da" providerId="ADAL" clId="{6468460D-CA1E-4E8C-957D-FBC2342B8C7C}" dt="2022-01-19T15:51:53.137" v="27" actId="20577"/>
        <pc:sldMkLst>
          <pc:docMk/>
          <pc:sldMk cId="1607808652" sldId="256"/>
        </pc:sldMkLst>
        <pc:spChg chg="mod">
          <ac:chgData name="Ziere, Tijs" userId="106a94f0-b3af-46c8-a715-2a7d2200c7da" providerId="ADAL" clId="{6468460D-CA1E-4E8C-957D-FBC2342B8C7C}" dt="2022-01-19T15:51:53.137" v="27" actId="20577"/>
          <ac:spMkLst>
            <pc:docMk/>
            <pc:sldMk cId="1607808652" sldId="256"/>
            <ac:spMk id="2" creationId="{D6DBD2ED-9203-42EB-8212-83956E71F2A3}"/>
          </ac:spMkLst>
        </pc:spChg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4001303638" sldId="258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957471408" sldId="2218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636164633" sldId="2245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24548622" sldId="2252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33115680" sldId="2255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558830131" sldId="2257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861871053" sldId="2259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912203865" sldId="2261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778782832" sldId="2262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699480276" sldId="2263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884988176" sldId="2265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549567990" sldId="2266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841913782" sldId="2267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742630430" sldId="2268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674000964" sldId="2269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634035657" sldId="2270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392319922" sldId="2272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133279420" sldId="2273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479575096" sldId="2274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753166941" sldId="2276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2473417601" sldId="2278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2336620734" sldId="2283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207538153" sldId="2284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305809486" sldId="2344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844355429" sldId="2377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218422865" sldId="2378"/>
        </pc:sldMkLst>
      </pc:sldChg>
      <pc:sldChg chg="modSp mod modAnim">
        <pc:chgData name="Ziere, Tijs" userId="106a94f0-b3af-46c8-a715-2a7d2200c7da" providerId="ADAL" clId="{6468460D-CA1E-4E8C-957D-FBC2342B8C7C}" dt="2022-01-19T16:15:01.477" v="180" actId="20577"/>
        <pc:sldMkLst>
          <pc:docMk/>
          <pc:sldMk cId="182704635" sldId="2401"/>
        </pc:sldMkLst>
        <pc:spChg chg="mod">
          <ac:chgData name="Ziere, Tijs" userId="106a94f0-b3af-46c8-a715-2a7d2200c7da" providerId="ADAL" clId="{6468460D-CA1E-4E8C-957D-FBC2342B8C7C}" dt="2022-01-19T15:52:22.909" v="44" actId="20577"/>
          <ac:spMkLst>
            <pc:docMk/>
            <pc:sldMk cId="182704635" sldId="2401"/>
            <ac:spMk id="2" creationId="{7E078A85-0651-4163-A5BF-5273927B13F6}"/>
          </ac:spMkLst>
        </pc:spChg>
        <pc:spChg chg="mod">
          <ac:chgData name="Ziere, Tijs" userId="106a94f0-b3af-46c8-a715-2a7d2200c7da" providerId="ADAL" clId="{6468460D-CA1E-4E8C-957D-FBC2342B8C7C}" dt="2022-01-19T16:15:01.477" v="180" actId="20577"/>
          <ac:spMkLst>
            <pc:docMk/>
            <pc:sldMk cId="182704635" sldId="2401"/>
            <ac:spMk id="3" creationId="{05A91F6C-ED0E-41EB-8482-2C9048C2220F}"/>
          </ac:spMkLst>
        </pc:spChg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108680402" sldId="2402"/>
        </pc:sldMkLst>
      </pc:sldChg>
      <pc:sldChg chg="modSp new mod">
        <pc:chgData name="Ziere, Tijs" userId="106a94f0-b3af-46c8-a715-2a7d2200c7da" providerId="ADAL" clId="{6468460D-CA1E-4E8C-957D-FBC2342B8C7C}" dt="2022-01-19T16:14:51.062" v="178" actId="20577"/>
        <pc:sldMkLst>
          <pc:docMk/>
          <pc:sldMk cId="2842866282" sldId="2402"/>
        </pc:sldMkLst>
        <pc:spChg chg="mod">
          <ac:chgData name="Ziere, Tijs" userId="106a94f0-b3af-46c8-a715-2a7d2200c7da" providerId="ADAL" clId="{6468460D-CA1E-4E8C-957D-FBC2342B8C7C}" dt="2022-01-19T16:14:51.062" v="178" actId="20577"/>
          <ac:spMkLst>
            <pc:docMk/>
            <pc:sldMk cId="2842866282" sldId="2402"/>
            <ac:spMk id="2" creationId="{80A5EC9C-B506-4A28-94F3-9B096D21C4ED}"/>
          </ac:spMkLst>
        </pc:spChg>
      </pc:sldChg>
      <pc:sldChg chg="modSp add mod ord">
        <pc:chgData name="Ziere, Tijs" userId="106a94f0-b3af-46c8-a715-2a7d2200c7da" providerId="ADAL" clId="{6468460D-CA1E-4E8C-957D-FBC2342B8C7C}" dt="2022-01-19T16:26:01.168" v="779"/>
        <pc:sldMkLst>
          <pc:docMk/>
          <pc:sldMk cId="1408208643" sldId="2403"/>
        </pc:sldMkLst>
        <pc:spChg chg="mod">
          <ac:chgData name="Ziere, Tijs" userId="106a94f0-b3af-46c8-a715-2a7d2200c7da" providerId="ADAL" clId="{6468460D-CA1E-4E8C-957D-FBC2342B8C7C}" dt="2022-01-19T16:15:28.811" v="209" actId="20577"/>
          <ac:spMkLst>
            <pc:docMk/>
            <pc:sldMk cId="1408208643" sldId="2403"/>
            <ac:spMk id="2" creationId="{80A5EC9C-B506-4A28-94F3-9B096D21C4ED}"/>
          </ac:spMkLst>
        </pc:spChg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2653688315" sldId="2403"/>
        </pc:sldMkLst>
      </pc:sldChg>
      <pc:sldChg chg="modSp add mod">
        <pc:chgData name="Ziere, Tijs" userId="106a94f0-b3af-46c8-a715-2a7d2200c7da" providerId="ADAL" clId="{6468460D-CA1E-4E8C-957D-FBC2342B8C7C}" dt="2022-01-19T16:15:33.879" v="231" actId="20577"/>
        <pc:sldMkLst>
          <pc:docMk/>
          <pc:sldMk cId="3141206798" sldId="2404"/>
        </pc:sldMkLst>
        <pc:spChg chg="mod">
          <ac:chgData name="Ziere, Tijs" userId="106a94f0-b3af-46c8-a715-2a7d2200c7da" providerId="ADAL" clId="{6468460D-CA1E-4E8C-957D-FBC2342B8C7C}" dt="2022-01-19T16:15:33.879" v="231" actId="20577"/>
          <ac:spMkLst>
            <pc:docMk/>
            <pc:sldMk cId="3141206798" sldId="2404"/>
            <ac:spMk id="2" creationId="{80A5EC9C-B506-4A28-94F3-9B096D21C4ED}"/>
          </ac:spMkLst>
        </pc:spChg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203349799" sldId="2404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511864325" sldId="2405"/>
        </pc:sldMkLst>
      </pc:sldChg>
      <pc:sldChg chg="addSp modSp add mod modAnim">
        <pc:chgData name="Ziere, Tijs" userId="106a94f0-b3af-46c8-a715-2a7d2200c7da" providerId="ADAL" clId="{6468460D-CA1E-4E8C-957D-FBC2342B8C7C}" dt="2022-01-19T16:22:32.022" v="630" actId="14100"/>
        <pc:sldMkLst>
          <pc:docMk/>
          <pc:sldMk cId="3357939785" sldId="2405"/>
        </pc:sldMkLst>
        <pc:spChg chg="mod">
          <ac:chgData name="Ziere, Tijs" userId="106a94f0-b3af-46c8-a715-2a7d2200c7da" providerId="ADAL" clId="{6468460D-CA1E-4E8C-957D-FBC2342B8C7C}" dt="2022-01-19T16:22:32.022" v="630" actId="14100"/>
          <ac:spMkLst>
            <pc:docMk/>
            <pc:sldMk cId="3357939785" sldId="2405"/>
            <ac:spMk id="2" creationId="{7E078A85-0651-4163-A5BF-5273927B13F6}"/>
          </ac:spMkLst>
        </pc:spChg>
        <pc:spChg chg="mod">
          <ac:chgData name="Ziere, Tijs" userId="106a94f0-b3af-46c8-a715-2a7d2200c7da" providerId="ADAL" clId="{6468460D-CA1E-4E8C-957D-FBC2342B8C7C}" dt="2022-01-19T16:22:23.355" v="622" actId="20577"/>
          <ac:spMkLst>
            <pc:docMk/>
            <pc:sldMk cId="3357939785" sldId="2405"/>
            <ac:spMk id="3" creationId="{05A91F6C-ED0E-41EB-8482-2C9048C2220F}"/>
          </ac:spMkLst>
        </pc:spChg>
        <pc:spChg chg="add mod">
          <ac:chgData name="Ziere, Tijs" userId="106a94f0-b3af-46c8-a715-2a7d2200c7da" providerId="ADAL" clId="{6468460D-CA1E-4E8C-957D-FBC2342B8C7C}" dt="2022-01-19T16:22:01.157" v="615" actId="164"/>
          <ac:spMkLst>
            <pc:docMk/>
            <pc:sldMk cId="3357939785" sldId="2405"/>
            <ac:spMk id="7" creationId="{C745CC05-6B86-433A-A5AF-A152EE7A75BB}"/>
          </ac:spMkLst>
        </pc:spChg>
        <pc:grpChg chg="add mod">
          <ac:chgData name="Ziere, Tijs" userId="106a94f0-b3af-46c8-a715-2a7d2200c7da" providerId="ADAL" clId="{6468460D-CA1E-4E8C-957D-FBC2342B8C7C}" dt="2022-01-19T16:22:13.887" v="617" actId="1076"/>
          <ac:grpSpMkLst>
            <pc:docMk/>
            <pc:sldMk cId="3357939785" sldId="2405"/>
            <ac:grpSpMk id="8" creationId="{D2256153-0FBD-4A05-8F0A-5FE4202FEE34}"/>
          </ac:grpSpMkLst>
        </pc:grpChg>
        <pc:picChg chg="add mod">
          <ac:chgData name="Ziere, Tijs" userId="106a94f0-b3af-46c8-a715-2a7d2200c7da" providerId="ADAL" clId="{6468460D-CA1E-4E8C-957D-FBC2342B8C7C}" dt="2022-01-19T16:22:01.157" v="615" actId="164"/>
          <ac:picMkLst>
            <pc:docMk/>
            <pc:sldMk cId="3357939785" sldId="2405"/>
            <ac:picMk id="6" creationId="{73533693-FAFF-40DE-8EA5-5A6A11BF2E21}"/>
          </ac:picMkLst>
        </pc:picChg>
      </pc:sldChg>
      <pc:sldChg chg="addSp delSp modSp add mod modAnim">
        <pc:chgData name="Ziere, Tijs" userId="106a94f0-b3af-46c8-a715-2a7d2200c7da" providerId="ADAL" clId="{6468460D-CA1E-4E8C-957D-FBC2342B8C7C}" dt="2022-01-19T16:25:53.218" v="777" actId="27636"/>
        <pc:sldMkLst>
          <pc:docMk/>
          <pc:sldMk cId="1802814447" sldId="2406"/>
        </pc:sldMkLst>
        <pc:spChg chg="mod">
          <ac:chgData name="Ziere, Tijs" userId="106a94f0-b3af-46c8-a715-2a7d2200c7da" providerId="ADAL" clId="{6468460D-CA1E-4E8C-957D-FBC2342B8C7C}" dt="2022-01-19T16:22:42.647" v="633" actId="20577"/>
          <ac:spMkLst>
            <pc:docMk/>
            <pc:sldMk cId="1802814447" sldId="2406"/>
            <ac:spMk id="2" creationId="{7E078A85-0651-4163-A5BF-5273927B13F6}"/>
          </ac:spMkLst>
        </pc:spChg>
        <pc:spChg chg="mod">
          <ac:chgData name="Ziere, Tijs" userId="106a94f0-b3af-46c8-a715-2a7d2200c7da" providerId="ADAL" clId="{6468460D-CA1E-4E8C-957D-FBC2342B8C7C}" dt="2022-01-19T16:25:53.218" v="777" actId="27636"/>
          <ac:spMkLst>
            <pc:docMk/>
            <pc:sldMk cId="1802814447" sldId="2406"/>
            <ac:spMk id="3" creationId="{05A91F6C-ED0E-41EB-8482-2C9048C2220F}"/>
          </ac:spMkLst>
        </pc:spChg>
        <pc:grpChg chg="del">
          <ac:chgData name="Ziere, Tijs" userId="106a94f0-b3af-46c8-a715-2a7d2200c7da" providerId="ADAL" clId="{6468460D-CA1E-4E8C-957D-FBC2342B8C7C}" dt="2022-01-19T16:22:45.786" v="634" actId="478"/>
          <ac:grpSpMkLst>
            <pc:docMk/>
            <pc:sldMk cId="1802814447" sldId="2406"/>
            <ac:grpSpMk id="8" creationId="{D2256153-0FBD-4A05-8F0A-5FE4202FEE34}"/>
          </ac:grpSpMkLst>
        </pc:grpChg>
        <pc:picChg chg="add mod">
          <ac:chgData name="Ziere, Tijs" userId="106a94f0-b3af-46c8-a715-2a7d2200c7da" providerId="ADAL" clId="{6468460D-CA1E-4E8C-957D-FBC2342B8C7C}" dt="2022-01-19T16:24:41.447" v="693" actId="1076"/>
          <ac:picMkLst>
            <pc:docMk/>
            <pc:sldMk cId="1802814447" sldId="2406"/>
            <ac:picMk id="9" creationId="{CF8D58C4-DB02-4EE0-82CD-AD3B14410945}"/>
          </ac:picMkLst>
        </pc:picChg>
      </pc:sldChg>
      <pc:sldChg chg="add del">
        <pc:chgData name="Ziere, Tijs" userId="106a94f0-b3af-46c8-a715-2a7d2200c7da" providerId="ADAL" clId="{6468460D-CA1E-4E8C-957D-FBC2342B8C7C}" dt="2022-01-19T16:22:34.217" v="631" actId="47"/>
        <pc:sldMkLst>
          <pc:docMk/>
          <pc:sldMk cId="2902632297" sldId="2406"/>
        </pc:sldMkLst>
      </pc:sldChg>
      <pc:sldChg chg="addSp delSp modSp add mod modAnim">
        <pc:chgData name="Ziere, Tijs" userId="106a94f0-b3af-46c8-a715-2a7d2200c7da" providerId="ADAL" clId="{6468460D-CA1E-4E8C-957D-FBC2342B8C7C}" dt="2022-01-19T16:32:18.909" v="1134" actId="20577"/>
        <pc:sldMkLst>
          <pc:docMk/>
          <pc:sldMk cId="1387372389" sldId="2407"/>
        </pc:sldMkLst>
        <pc:spChg chg="mod">
          <ac:chgData name="Ziere, Tijs" userId="106a94f0-b3af-46c8-a715-2a7d2200c7da" providerId="ADAL" clId="{6468460D-CA1E-4E8C-957D-FBC2342B8C7C}" dt="2022-01-19T16:31:52.674" v="1055" actId="20577"/>
          <ac:spMkLst>
            <pc:docMk/>
            <pc:sldMk cId="1387372389" sldId="2407"/>
            <ac:spMk id="2" creationId="{7E078A85-0651-4163-A5BF-5273927B13F6}"/>
          </ac:spMkLst>
        </pc:spChg>
        <pc:spChg chg="mod">
          <ac:chgData name="Ziere, Tijs" userId="106a94f0-b3af-46c8-a715-2a7d2200c7da" providerId="ADAL" clId="{6468460D-CA1E-4E8C-957D-FBC2342B8C7C}" dt="2022-01-19T16:32:18.909" v="1134" actId="20577"/>
          <ac:spMkLst>
            <pc:docMk/>
            <pc:sldMk cId="1387372389" sldId="2407"/>
            <ac:spMk id="3" creationId="{05A91F6C-ED0E-41EB-8482-2C9048C2220F}"/>
          </ac:spMkLst>
        </pc:spChg>
        <pc:graphicFrameChg chg="add del mod modGraphic">
          <ac:chgData name="Ziere, Tijs" userId="106a94f0-b3af-46c8-a715-2a7d2200c7da" providerId="ADAL" clId="{6468460D-CA1E-4E8C-957D-FBC2342B8C7C}" dt="2022-01-19T16:29:11.392" v="907" actId="478"/>
          <ac:graphicFrameMkLst>
            <pc:docMk/>
            <pc:sldMk cId="1387372389" sldId="2407"/>
            <ac:graphicFrameMk id="6" creationId="{D7C3FBE7-0ADC-403D-9613-06FA154E06D9}"/>
          </ac:graphicFrameMkLst>
        </pc:graphicFrameChg>
        <pc:picChg chg="add mod">
          <ac:chgData name="Ziere, Tijs" userId="106a94f0-b3af-46c8-a715-2a7d2200c7da" providerId="ADAL" clId="{6468460D-CA1E-4E8C-957D-FBC2342B8C7C}" dt="2022-01-19T16:31:38.581" v="1023" actId="1076"/>
          <ac:picMkLst>
            <pc:docMk/>
            <pc:sldMk cId="1387372389" sldId="2407"/>
            <ac:picMk id="8" creationId="{65223C43-8EE8-4A8E-B1F1-D6BD3785B2F2}"/>
          </ac:picMkLst>
        </pc:picChg>
      </pc:sldChg>
      <pc:sldChg chg="addSp delSp modSp add mod modAnim">
        <pc:chgData name="Ziere, Tijs" userId="106a94f0-b3af-46c8-a715-2a7d2200c7da" providerId="ADAL" clId="{6468460D-CA1E-4E8C-957D-FBC2342B8C7C}" dt="2022-01-19T16:35:18.806" v="1335" actId="1035"/>
        <pc:sldMkLst>
          <pc:docMk/>
          <pc:sldMk cId="1266109857" sldId="2408"/>
        </pc:sldMkLst>
        <pc:spChg chg="mod">
          <ac:chgData name="Ziere, Tijs" userId="106a94f0-b3af-46c8-a715-2a7d2200c7da" providerId="ADAL" clId="{6468460D-CA1E-4E8C-957D-FBC2342B8C7C}" dt="2022-01-19T16:31:57.675" v="1057" actId="20577"/>
          <ac:spMkLst>
            <pc:docMk/>
            <pc:sldMk cId="1266109857" sldId="2408"/>
            <ac:spMk id="2" creationId="{7E078A85-0651-4163-A5BF-5273927B13F6}"/>
          </ac:spMkLst>
        </pc:spChg>
        <pc:spChg chg="mod">
          <ac:chgData name="Ziere, Tijs" userId="106a94f0-b3af-46c8-a715-2a7d2200c7da" providerId="ADAL" clId="{6468460D-CA1E-4E8C-957D-FBC2342B8C7C}" dt="2022-01-19T16:34:51.137" v="1314" actId="20577"/>
          <ac:spMkLst>
            <pc:docMk/>
            <pc:sldMk cId="1266109857" sldId="2408"/>
            <ac:spMk id="3" creationId="{05A91F6C-ED0E-41EB-8482-2C9048C2220F}"/>
          </ac:spMkLst>
        </pc:spChg>
        <pc:spChg chg="add mod">
          <ac:chgData name="Ziere, Tijs" userId="106a94f0-b3af-46c8-a715-2a7d2200c7da" providerId="ADAL" clId="{6468460D-CA1E-4E8C-957D-FBC2342B8C7C}" dt="2022-01-19T16:34:16.788" v="1287" actId="164"/>
          <ac:spMkLst>
            <pc:docMk/>
            <pc:sldMk cId="1266109857" sldId="2408"/>
            <ac:spMk id="10" creationId="{D8D1319C-45CA-4FAB-9F8F-02EF111B55E5}"/>
          </ac:spMkLst>
        </pc:spChg>
        <pc:spChg chg="add mod">
          <ac:chgData name="Ziere, Tijs" userId="106a94f0-b3af-46c8-a715-2a7d2200c7da" providerId="ADAL" clId="{6468460D-CA1E-4E8C-957D-FBC2342B8C7C}" dt="2022-01-19T16:35:18.806" v="1335" actId="1035"/>
          <ac:spMkLst>
            <pc:docMk/>
            <pc:sldMk cId="1266109857" sldId="2408"/>
            <ac:spMk id="16" creationId="{F6FEB063-4456-442E-A1B3-45841CBB6B31}"/>
          </ac:spMkLst>
        </pc:spChg>
        <pc:grpChg chg="add mod">
          <ac:chgData name="Ziere, Tijs" userId="106a94f0-b3af-46c8-a715-2a7d2200c7da" providerId="ADAL" clId="{6468460D-CA1E-4E8C-957D-FBC2342B8C7C}" dt="2022-01-19T16:34:20.037" v="1288" actId="14100"/>
          <ac:grpSpMkLst>
            <pc:docMk/>
            <pc:sldMk cId="1266109857" sldId="2408"/>
            <ac:grpSpMk id="11" creationId="{4CDC5B3D-788A-4B29-86A9-1C384D8FD032}"/>
          </ac:grpSpMkLst>
        </pc:grpChg>
        <pc:picChg chg="add mod">
          <ac:chgData name="Ziere, Tijs" userId="106a94f0-b3af-46c8-a715-2a7d2200c7da" providerId="ADAL" clId="{6468460D-CA1E-4E8C-957D-FBC2342B8C7C}" dt="2022-01-19T16:34:16.788" v="1287" actId="164"/>
          <ac:picMkLst>
            <pc:docMk/>
            <pc:sldMk cId="1266109857" sldId="2408"/>
            <ac:picMk id="6" creationId="{64F2CC48-1CD0-4B11-BE1F-8F1CCD86FAB8}"/>
          </ac:picMkLst>
        </pc:picChg>
        <pc:picChg chg="del">
          <ac:chgData name="Ziere, Tijs" userId="106a94f0-b3af-46c8-a715-2a7d2200c7da" providerId="ADAL" clId="{6468460D-CA1E-4E8C-957D-FBC2342B8C7C}" dt="2022-01-19T16:32:22.322" v="1135" actId="478"/>
          <ac:picMkLst>
            <pc:docMk/>
            <pc:sldMk cId="1266109857" sldId="2408"/>
            <ac:picMk id="8" creationId="{65223C43-8EE8-4A8E-B1F1-D6BD3785B2F2}"/>
          </ac:picMkLst>
        </pc:picChg>
        <pc:picChg chg="add del">
          <ac:chgData name="Ziere, Tijs" userId="106a94f0-b3af-46c8-a715-2a7d2200c7da" providerId="ADAL" clId="{6468460D-CA1E-4E8C-957D-FBC2342B8C7C}" dt="2022-01-19T16:33:02.776" v="1141" actId="478"/>
          <ac:picMkLst>
            <pc:docMk/>
            <pc:sldMk cId="1266109857" sldId="2408"/>
            <ac:picMk id="9" creationId="{812148BD-5A95-4E2D-9645-D385650DD23D}"/>
          </ac:picMkLst>
        </pc:picChg>
        <pc:picChg chg="add mod">
          <ac:chgData name="Ziere, Tijs" userId="106a94f0-b3af-46c8-a715-2a7d2200c7da" providerId="ADAL" clId="{6468460D-CA1E-4E8C-957D-FBC2342B8C7C}" dt="2022-01-19T16:34:56.677" v="1316" actId="1076"/>
          <ac:picMkLst>
            <pc:docMk/>
            <pc:sldMk cId="1266109857" sldId="2408"/>
            <ac:picMk id="13" creationId="{929A99A8-AF1D-4B59-9A30-986EAD07504F}"/>
          </ac:picMkLst>
        </pc:picChg>
        <pc:picChg chg="add del">
          <ac:chgData name="Ziere, Tijs" userId="106a94f0-b3af-46c8-a715-2a7d2200c7da" providerId="ADAL" clId="{6468460D-CA1E-4E8C-957D-FBC2342B8C7C}" dt="2022-01-19T16:35:01.586" v="1318" actId="478"/>
          <ac:picMkLst>
            <pc:docMk/>
            <pc:sldMk cId="1266109857" sldId="2408"/>
            <ac:picMk id="15" creationId="{8330F22E-E895-4CEF-9E5A-CEA05E006B33}"/>
          </ac:picMkLst>
        </pc:picChg>
      </pc:sldChg>
      <pc:sldChg chg="addSp delSp modSp add mod modAnim">
        <pc:chgData name="Ziere, Tijs" userId="106a94f0-b3af-46c8-a715-2a7d2200c7da" providerId="ADAL" clId="{6468460D-CA1E-4E8C-957D-FBC2342B8C7C}" dt="2022-01-19T16:45:03.763" v="1635" actId="1076"/>
        <pc:sldMkLst>
          <pc:docMk/>
          <pc:sldMk cId="784408808" sldId="2409"/>
        </pc:sldMkLst>
        <pc:spChg chg="mod">
          <ac:chgData name="Ziere, Tijs" userId="106a94f0-b3af-46c8-a715-2a7d2200c7da" providerId="ADAL" clId="{6468460D-CA1E-4E8C-957D-FBC2342B8C7C}" dt="2022-01-19T16:35:26.393" v="1337" actId="20577"/>
          <ac:spMkLst>
            <pc:docMk/>
            <pc:sldMk cId="784408808" sldId="2409"/>
            <ac:spMk id="2" creationId="{7E078A85-0651-4163-A5BF-5273927B13F6}"/>
          </ac:spMkLst>
        </pc:spChg>
        <pc:spChg chg="mod">
          <ac:chgData name="Ziere, Tijs" userId="106a94f0-b3af-46c8-a715-2a7d2200c7da" providerId="ADAL" clId="{6468460D-CA1E-4E8C-957D-FBC2342B8C7C}" dt="2022-01-19T16:44:55.684" v="1633" actId="27636"/>
          <ac:spMkLst>
            <pc:docMk/>
            <pc:sldMk cId="784408808" sldId="2409"/>
            <ac:spMk id="3" creationId="{05A91F6C-ED0E-41EB-8482-2C9048C2220F}"/>
          </ac:spMkLst>
        </pc:spChg>
        <pc:spChg chg="add mod">
          <ac:chgData name="Ziere, Tijs" userId="106a94f0-b3af-46c8-a715-2a7d2200c7da" providerId="ADAL" clId="{6468460D-CA1E-4E8C-957D-FBC2342B8C7C}" dt="2022-01-19T16:45:03.763" v="1635" actId="1076"/>
          <ac:spMkLst>
            <pc:docMk/>
            <pc:sldMk cId="784408808" sldId="2409"/>
            <ac:spMk id="12" creationId="{8C32AB40-C448-4607-9B10-5600B159B4BE}"/>
          </ac:spMkLst>
        </pc:spChg>
        <pc:spChg chg="add mod">
          <ac:chgData name="Ziere, Tijs" userId="106a94f0-b3af-46c8-a715-2a7d2200c7da" providerId="ADAL" clId="{6468460D-CA1E-4E8C-957D-FBC2342B8C7C}" dt="2022-01-19T16:45:00.848" v="1634" actId="1076"/>
          <ac:spMkLst>
            <pc:docMk/>
            <pc:sldMk cId="784408808" sldId="2409"/>
            <ac:spMk id="15" creationId="{2CDE7922-9502-48AB-8F26-5E6E3232FF9F}"/>
          </ac:spMkLst>
        </pc:spChg>
        <pc:spChg chg="del">
          <ac:chgData name="Ziere, Tijs" userId="106a94f0-b3af-46c8-a715-2a7d2200c7da" providerId="ADAL" clId="{6468460D-CA1E-4E8C-957D-FBC2342B8C7C}" dt="2022-01-19T16:36:25.717" v="1425" actId="478"/>
          <ac:spMkLst>
            <pc:docMk/>
            <pc:sldMk cId="784408808" sldId="2409"/>
            <ac:spMk id="16" creationId="{F6FEB063-4456-442E-A1B3-45841CBB6B31}"/>
          </ac:spMkLst>
        </pc:spChg>
        <pc:grpChg chg="del">
          <ac:chgData name="Ziere, Tijs" userId="106a94f0-b3af-46c8-a715-2a7d2200c7da" providerId="ADAL" clId="{6468460D-CA1E-4E8C-957D-FBC2342B8C7C}" dt="2022-01-19T16:35:50.312" v="1348" actId="478"/>
          <ac:grpSpMkLst>
            <pc:docMk/>
            <pc:sldMk cId="784408808" sldId="2409"/>
            <ac:grpSpMk id="11" creationId="{4CDC5B3D-788A-4B29-86A9-1C384D8FD032}"/>
          </ac:grpSpMkLst>
        </pc:grpChg>
        <pc:picChg chg="add mod">
          <ac:chgData name="Ziere, Tijs" userId="106a94f0-b3af-46c8-a715-2a7d2200c7da" providerId="ADAL" clId="{6468460D-CA1E-4E8C-957D-FBC2342B8C7C}" dt="2022-01-19T16:45:03.763" v="1635" actId="1076"/>
          <ac:picMkLst>
            <pc:docMk/>
            <pc:sldMk cId="784408808" sldId="2409"/>
            <ac:picMk id="7" creationId="{9B496945-1FA6-461B-9222-6B2BADB96E22}"/>
          </ac:picMkLst>
        </pc:picChg>
        <pc:picChg chg="add mod">
          <ac:chgData name="Ziere, Tijs" userId="106a94f0-b3af-46c8-a715-2a7d2200c7da" providerId="ADAL" clId="{6468460D-CA1E-4E8C-957D-FBC2342B8C7C}" dt="2022-01-19T16:45:00.848" v="1634" actId="1076"/>
          <ac:picMkLst>
            <pc:docMk/>
            <pc:sldMk cId="784408808" sldId="2409"/>
            <ac:picMk id="9" creationId="{E7AC1224-9A60-4B3D-95E1-1BB660594BE3}"/>
          </ac:picMkLst>
        </pc:picChg>
        <pc:picChg chg="del">
          <ac:chgData name="Ziere, Tijs" userId="106a94f0-b3af-46c8-a715-2a7d2200c7da" providerId="ADAL" clId="{6468460D-CA1E-4E8C-957D-FBC2342B8C7C}" dt="2022-01-19T16:36:25.047" v="1424" actId="478"/>
          <ac:picMkLst>
            <pc:docMk/>
            <pc:sldMk cId="784408808" sldId="2409"/>
            <ac:picMk id="13" creationId="{929A99A8-AF1D-4B59-9A30-986EAD07504F}"/>
          </ac:picMkLst>
        </pc:picChg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719205548" sldId="2409"/>
        </pc:sldMkLst>
      </pc:sldChg>
      <pc:sldChg chg="addSp delSp modSp add mod modAnim">
        <pc:chgData name="Ziere, Tijs" userId="106a94f0-b3af-46c8-a715-2a7d2200c7da" providerId="ADAL" clId="{6468460D-CA1E-4E8C-957D-FBC2342B8C7C}" dt="2022-01-19T16:54:59.783" v="2127" actId="20577"/>
        <pc:sldMkLst>
          <pc:docMk/>
          <pc:sldMk cId="518387485" sldId="2410"/>
        </pc:sldMkLst>
        <pc:spChg chg="mod">
          <ac:chgData name="Ziere, Tijs" userId="106a94f0-b3af-46c8-a715-2a7d2200c7da" providerId="ADAL" clId="{6468460D-CA1E-4E8C-957D-FBC2342B8C7C}" dt="2022-01-19T16:54:24.475" v="2095" actId="20577"/>
          <ac:spMkLst>
            <pc:docMk/>
            <pc:sldMk cId="518387485" sldId="2410"/>
            <ac:spMk id="2" creationId="{7E078A85-0651-4163-A5BF-5273927B13F6}"/>
          </ac:spMkLst>
        </pc:spChg>
        <pc:spChg chg="mod">
          <ac:chgData name="Ziere, Tijs" userId="106a94f0-b3af-46c8-a715-2a7d2200c7da" providerId="ADAL" clId="{6468460D-CA1E-4E8C-957D-FBC2342B8C7C}" dt="2022-01-19T16:54:59.783" v="2127" actId="20577"/>
          <ac:spMkLst>
            <pc:docMk/>
            <pc:sldMk cId="518387485" sldId="2410"/>
            <ac:spMk id="3" creationId="{05A91F6C-ED0E-41EB-8482-2C9048C2220F}"/>
          </ac:spMkLst>
        </pc:spChg>
        <pc:picChg chg="add mod">
          <ac:chgData name="Ziere, Tijs" userId="106a94f0-b3af-46c8-a715-2a7d2200c7da" providerId="ADAL" clId="{6468460D-CA1E-4E8C-957D-FBC2342B8C7C}" dt="2022-01-19T16:54:33.969" v="2097" actId="1076"/>
          <ac:picMkLst>
            <pc:docMk/>
            <pc:sldMk cId="518387485" sldId="2410"/>
            <ac:picMk id="6" creationId="{D0FA5F31-C7F3-487F-AF4B-7E450D09B65A}"/>
          </ac:picMkLst>
        </pc:picChg>
        <pc:picChg chg="del">
          <ac:chgData name="Ziere, Tijs" userId="106a94f0-b3af-46c8-a715-2a7d2200c7da" providerId="ADAL" clId="{6468460D-CA1E-4E8C-957D-FBC2342B8C7C}" dt="2022-01-19T16:45:27.677" v="1649" actId="478"/>
          <ac:picMkLst>
            <pc:docMk/>
            <pc:sldMk cId="518387485" sldId="2410"/>
            <ac:picMk id="8" creationId="{65223C43-8EE8-4A8E-B1F1-D6BD3785B2F2}"/>
          </ac:picMkLst>
        </pc:picChg>
        <pc:picChg chg="add mod">
          <ac:chgData name="Ziere, Tijs" userId="106a94f0-b3af-46c8-a715-2a7d2200c7da" providerId="ADAL" clId="{6468460D-CA1E-4E8C-957D-FBC2342B8C7C}" dt="2022-01-19T16:54:48.089" v="2110" actId="1076"/>
          <ac:picMkLst>
            <pc:docMk/>
            <pc:sldMk cId="518387485" sldId="2410"/>
            <ac:picMk id="9" creationId="{62FC9C86-0EB7-4350-9681-A1F2D333D9E6}"/>
          </ac:picMkLst>
        </pc:picChg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2043226298" sldId="2410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2989269597" sldId="2411"/>
        </pc:sldMkLst>
      </pc:sldChg>
      <pc:sldChg chg="delSp modSp add del mod modAnim">
        <pc:chgData name="Ziere, Tijs" userId="106a94f0-b3af-46c8-a715-2a7d2200c7da" providerId="ADAL" clId="{6468460D-CA1E-4E8C-957D-FBC2342B8C7C}" dt="2022-01-19T16:54:26.598" v="2096" actId="47"/>
        <pc:sldMkLst>
          <pc:docMk/>
          <pc:sldMk cId="3916113614" sldId="2411"/>
        </pc:sldMkLst>
        <pc:spChg chg="mod">
          <ac:chgData name="Ziere, Tijs" userId="106a94f0-b3af-46c8-a715-2a7d2200c7da" providerId="ADAL" clId="{6468460D-CA1E-4E8C-957D-FBC2342B8C7C}" dt="2022-01-19T16:51:10.272" v="1969" actId="20577"/>
          <ac:spMkLst>
            <pc:docMk/>
            <pc:sldMk cId="3916113614" sldId="2411"/>
            <ac:spMk id="2" creationId="{7E078A85-0651-4163-A5BF-5273927B13F6}"/>
          </ac:spMkLst>
        </pc:spChg>
        <pc:spChg chg="mod">
          <ac:chgData name="Ziere, Tijs" userId="106a94f0-b3af-46c8-a715-2a7d2200c7da" providerId="ADAL" clId="{6468460D-CA1E-4E8C-957D-FBC2342B8C7C}" dt="2022-01-19T16:51:17.950" v="1973" actId="20577"/>
          <ac:spMkLst>
            <pc:docMk/>
            <pc:sldMk cId="3916113614" sldId="2411"/>
            <ac:spMk id="3" creationId="{05A91F6C-ED0E-41EB-8482-2C9048C2220F}"/>
          </ac:spMkLst>
        </pc:spChg>
        <pc:picChg chg="del">
          <ac:chgData name="Ziere, Tijs" userId="106a94f0-b3af-46c8-a715-2a7d2200c7da" providerId="ADAL" clId="{6468460D-CA1E-4E8C-957D-FBC2342B8C7C}" dt="2022-01-19T16:51:16.167" v="1971" actId="478"/>
          <ac:picMkLst>
            <pc:docMk/>
            <pc:sldMk cId="3916113614" sldId="2411"/>
            <ac:picMk id="6" creationId="{D0FA5F31-C7F3-487F-AF4B-7E450D09B65A}"/>
          </ac:picMkLst>
        </pc:picChg>
        <pc:picChg chg="del">
          <ac:chgData name="Ziere, Tijs" userId="106a94f0-b3af-46c8-a715-2a7d2200c7da" providerId="ADAL" clId="{6468460D-CA1E-4E8C-957D-FBC2342B8C7C}" dt="2022-01-19T16:51:16.828" v="1972" actId="478"/>
          <ac:picMkLst>
            <pc:docMk/>
            <pc:sldMk cId="3916113614" sldId="2411"/>
            <ac:picMk id="9" creationId="{62FC9C86-0EB7-4350-9681-A1F2D333D9E6}"/>
          </ac:picMkLst>
        </pc:picChg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51437354" sldId="2412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815310672" sldId="2413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2710342554" sldId="2414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2196924304" sldId="2415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035491563" sldId="2416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2879184956" sldId="2417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652511294" sldId="2418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572673823" sldId="2430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387002672" sldId="2435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040253426" sldId="2436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165213229" sldId="2437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250081773" sldId="2438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020311396" sldId="2439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850701655" sldId="2440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922492196" sldId="2441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762565361" sldId="2443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4201518529" sldId="2447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4003656930" sldId="2448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747510206" sldId="2449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688063737" sldId="2450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3395246959" sldId="2451"/>
        </pc:sldMkLst>
      </pc:sldChg>
      <pc:sldChg chg="del">
        <pc:chgData name="Ziere, Tijs" userId="106a94f0-b3af-46c8-a715-2a7d2200c7da" providerId="ADAL" clId="{6468460D-CA1E-4E8C-957D-FBC2342B8C7C}" dt="2022-01-19T16:13:41.026" v="145" actId="47"/>
        <pc:sldMkLst>
          <pc:docMk/>
          <pc:sldMk cId="4245034880" sldId="2452"/>
        </pc:sldMkLst>
      </pc:sldChg>
      <pc:sldMasterChg chg="delSldLayout">
        <pc:chgData name="Ziere, Tijs" userId="106a94f0-b3af-46c8-a715-2a7d2200c7da" providerId="ADAL" clId="{6468460D-CA1E-4E8C-957D-FBC2342B8C7C}" dt="2022-01-19T16:13:41.026" v="145" actId="47"/>
        <pc:sldMasterMkLst>
          <pc:docMk/>
          <pc:sldMasterMk cId="2372060328" sldId="2147483715"/>
        </pc:sldMasterMkLst>
        <pc:sldLayoutChg chg="del">
          <pc:chgData name="Ziere, Tijs" userId="106a94f0-b3af-46c8-a715-2a7d2200c7da" providerId="ADAL" clId="{6468460D-CA1E-4E8C-957D-FBC2342B8C7C}" dt="2022-01-19T16:13:41.026" v="145" actId="47"/>
          <pc:sldLayoutMkLst>
            <pc:docMk/>
            <pc:sldMasterMk cId="2372060328" sldId="2147483715"/>
            <pc:sldLayoutMk cId="812007250" sldId="2147483727"/>
          </pc:sldLayoutMkLst>
        </pc:sldLayoutChg>
        <pc:sldLayoutChg chg="del">
          <pc:chgData name="Ziere, Tijs" userId="106a94f0-b3af-46c8-a715-2a7d2200c7da" providerId="ADAL" clId="{6468460D-CA1E-4E8C-957D-FBC2342B8C7C}" dt="2022-01-19T16:13:41.026" v="145" actId="47"/>
          <pc:sldLayoutMkLst>
            <pc:docMk/>
            <pc:sldMasterMk cId="2372060328" sldId="2147483715"/>
            <pc:sldLayoutMk cId="3106200497" sldId="2147483728"/>
          </pc:sldLayoutMkLst>
        </pc:sldLayoutChg>
        <pc:sldLayoutChg chg="del">
          <pc:chgData name="Ziere, Tijs" userId="106a94f0-b3af-46c8-a715-2a7d2200c7da" providerId="ADAL" clId="{6468460D-CA1E-4E8C-957D-FBC2342B8C7C}" dt="2022-01-19T16:13:41.026" v="145" actId="47"/>
          <pc:sldLayoutMkLst>
            <pc:docMk/>
            <pc:sldMasterMk cId="2372060328" sldId="2147483715"/>
            <pc:sldLayoutMk cId="847558922" sldId="214748372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9CF4B-E237-422E-AF3B-91E09ACA06BA}" type="datetimeFigureOut">
              <a:rPr lang="en-NL" smtClean="0"/>
              <a:t>19/01/2022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5DF02-2921-4DC9-8B26-94D3BEC44EF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794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DF02-2921-4DC9-8B26-94D3BEC44EFB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033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DF02-2921-4DC9-8B26-94D3BEC44EFB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333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DF02-2921-4DC9-8B26-94D3BEC44EFB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067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DF02-2921-4DC9-8B26-94D3BEC44EFB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840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DF02-2921-4DC9-8B26-94D3BEC44EFB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60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DF02-2921-4DC9-8B26-94D3BEC44EFB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66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DF02-2921-4DC9-8B26-94D3BEC44EFB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030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3315-D1F7-49BF-91A2-8174E4D31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1D526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498B5-C318-4666-AA5E-535877D3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DCA8-CAD8-4145-8078-5C8F45AA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A5D1-8CE4-479E-B5B9-7156EF2E4EBC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25DD-0E86-440A-99FF-7AE0C03F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A9FE-46FD-4C42-ADF9-88A8C382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637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A16D-EB06-4A4A-AC94-C33E2B27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D526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D143-B06B-4D6C-95A4-443E3EC1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4DB17-F3D7-44F1-9E20-F4CC1BA8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E29D1-3680-4176-9077-9A961880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92BD-DD60-4E16-A635-F433C1E02C64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75A3E-9B06-437F-BC11-89B6E9E2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25A0-4203-41A7-8916-B1C29962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96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B3C4-CB29-41DA-A5E0-09478A3E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D526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B3286-F7A4-4855-9FA5-8DC0CC70D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BA39D-DBC9-4B89-90F8-5F476A260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9D440-03B3-4EEE-95BF-7AB2174A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DA0-9EFB-4B58-9B1F-23276DED863D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7EEC-4B12-4D3D-837F-D297A2D7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2823-79A1-4940-99D4-4357D44A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538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3237-E501-4E1C-8D14-31BA01C8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3EEF4-A398-439C-BB2E-8A8C7A19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450D-4C6E-498F-AE83-DD5241DC262B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CE7E9-3143-4D6D-B601-588886AC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ABF4F-7587-4362-A300-D01E087B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91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6DA0-39DB-4376-9C11-B3844BDA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BEACD-9636-4109-8533-816CF822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450D-4C6E-498F-AE83-DD5241DC262B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3514B-FC5E-495A-B79F-71A8F1B3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87C1B-E04E-44C5-88C2-B0CF820F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939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05F7-888D-4084-A487-412F9AD0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D984B-8F1C-4564-A137-1410935F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450D-4C6E-498F-AE83-DD5241DC262B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D3FCA-F05B-4270-B0B2-5DE70BA8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D7CCF-B2A1-4072-A027-361A3E38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805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9ACC-EA76-46F6-94A9-FD54F7A6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5265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EB95-1781-42B7-95B3-3536EE6B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F8D19-5E5B-4D04-BE7D-71663B5D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44FD-F7E4-4B33-ADF6-1677606AB4A2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885A9-3ABD-4DAF-B838-EBD24CBB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1C1B-773A-41A5-88C5-85968607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42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3222-0246-4BFA-A44C-9D882D07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D5265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373D2-800C-4183-B508-50893BBD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7461-3C4E-4D20-BDF5-E25BE07D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CBED-E700-4619-8E73-EC2DA940DF76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AE7D-0488-487D-8BBB-B6D3C10C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88F3-1996-43B2-8D6C-A2BC1BA7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53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EFF-6AE9-4244-9D5F-DD4FCB22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526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E088-55C4-41E7-A695-2ABCDADC2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‒"/>
              <a:defRPr/>
            </a:lvl1pPr>
            <a:lvl2pPr marL="685800" indent="-228600">
              <a:buFont typeface="Calibri" panose="020F0502020204030204" pitchFamily="34" charset="0"/>
              <a:buChar char="‒"/>
              <a:defRPr/>
            </a:lvl2pPr>
            <a:lvl3pPr marL="1143000" indent="-228600">
              <a:buFont typeface="Calibri" panose="020F0502020204030204" pitchFamily="34" charset="0"/>
              <a:buChar char="‒"/>
              <a:defRPr/>
            </a:lvl3pPr>
            <a:lvl4pPr marL="1600200" indent="-228600">
              <a:buFont typeface="Calibri" panose="020F0502020204030204" pitchFamily="34" charset="0"/>
              <a:buChar char="‒"/>
              <a:defRPr/>
            </a:lvl4pPr>
            <a:lvl5pPr marL="2057400" indent="-228600">
              <a:buFont typeface="Calibri" panose="020F0502020204030204" pitchFamily="34" charset="0"/>
              <a:buChar char="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23E82-2064-413F-B626-C23BDDCC7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–"/>
              <a:defRPr/>
            </a:lvl1pPr>
            <a:lvl2pPr marL="685800" indent="-228600">
              <a:buFont typeface="Calibri" panose="020F0502020204030204" pitchFamily="34" charset="0"/>
              <a:buChar char="–"/>
              <a:defRPr/>
            </a:lvl2pPr>
            <a:lvl3pPr marL="1143000" indent="-228600">
              <a:buFont typeface="Calibri" panose="020F0502020204030204" pitchFamily="34" charset="0"/>
              <a:buChar char="–"/>
              <a:defRPr/>
            </a:lvl3pPr>
            <a:lvl4pPr marL="1600200" indent="-228600">
              <a:buFont typeface="Calibri" panose="020F0502020204030204" pitchFamily="34" charset="0"/>
              <a:buChar char="–"/>
              <a:defRPr/>
            </a:lvl4pPr>
            <a:lvl5pPr marL="2057400" indent="-228600">
              <a:buFont typeface="Calibri" panose="020F050202020403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186B-F6A0-4553-96E0-9CF351F8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D31B-0DE3-49EE-84B6-B29089216150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CC8D1-DC2D-4B16-91A1-56681ED7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4DEF-BD5C-4420-841E-23BF36F6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6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C19C-4DB1-42CF-A3E5-3AEF4FD5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1D526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96A4-5456-4A57-853D-CAB72DB4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9C863-8520-4572-8B0A-6523A19F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25EE3-4658-4968-9747-75E3C084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9EFD-08DA-4066-89A3-224DA0742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972F6-80D8-426A-ACA3-7D6A336F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D97D-5B10-42F1-A27E-7FEB287A1A7D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89E44-1283-47E0-BB9A-FFB2BDB8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66B8E-FD38-4CD7-8433-9A1BBE4C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608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FACE-1031-4101-873A-3638449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5265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F5962-F9B5-4018-B953-8047AB89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84C7-7146-499B-801C-54492E168225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72180-FB63-410E-8247-FE00928E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8A9D4-4A64-4143-BB0E-6CB04854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2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7CF98-B0A4-453D-A4D1-A5F46E0F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DE9D-02F0-4957-81ED-78401E61A7E2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8BAAE-E633-45DE-87B7-F109AC73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47408-CDA4-4CC6-A381-1C761F64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00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95C10-5B91-4415-BC24-98537574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94451-BB96-4DF7-B53B-63D03309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51FF-ACB1-4C90-9711-0B525925C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450D-4C6E-498F-AE83-DD5241DC262B}" type="datetime8">
              <a:rPr lang="en-NL" smtClean="0"/>
              <a:t>19/01/2022 16:50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7DD2-B151-4D62-BE45-75C0D491B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06FF-86DD-4733-8414-0978BFB78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397D-99CE-4B14-99CB-4CC131C4E9CC}" type="slidenum">
              <a:rPr lang="en-NL" smtClean="0"/>
              <a:t>‹#›</a:t>
            </a:fld>
            <a:endParaRPr lang="en-NL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3F748B7-7972-413C-A92C-D0C6CDF38C16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84648" y="6388182"/>
            <a:ext cx="1822704" cy="3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30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BB9976-1F3A-4A9B-946D-783A2034D44A}"/>
              </a:ext>
            </a:extLst>
          </p:cNvPr>
          <p:cNvSpPr/>
          <p:nvPr/>
        </p:nvSpPr>
        <p:spPr>
          <a:xfrm>
            <a:off x="-55880" y="2139951"/>
            <a:ext cx="12303760" cy="1825625"/>
          </a:xfrm>
          <a:prstGeom prst="rect">
            <a:avLst/>
          </a:prstGeom>
          <a:solidFill>
            <a:srgbClr val="1D52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BD2ED-9203-42EB-8212-83956E7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880" y="1122363"/>
            <a:ext cx="12303760" cy="2387600"/>
          </a:xfrm>
        </p:spPr>
        <p:txBody>
          <a:bodyPr>
            <a:normAutofit/>
          </a:bodyPr>
          <a:lstStyle/>
          <a:p>
            <a:r>
              <a:rPr lang="es-ES" sz="5400" dirty="0" err="1">
                <a:solidFill>
                  <a:schemeClr val="bg1"/>
                </a:solidFill>
              </a:rPr>
              <a:t>Sending</a:t>
            </a:r>
            <a:r>
              <a:rPr lang="es-ES" sz="5400" dirty="0">
                <a:solidFill>
                  <a:schemeClr val="bg1"/>
                </a:solidFill>
              </a:rPr>
              <a:t> </a:t>
            </a:r>
            <a:r>
              <a:rPr lang="es-ES" sz="5400" dirty="0" err="1">
                <a:solidFill>
                  <a:schemeClr val="bg1"/>
                </a:solidFill>
              </a:rPr>
              <a:t>messages</a:t>
            </a:r>
            <a:r>
              <a:rPr lang="es-ES" sz="5400" dirty="0">
                <a:solidFill>
                  <a:schemeClr val="bg1"/>
                </a:solidFill>
              </a:rPr>
              <a:t> </a:t>
            </a:r>
            <a:r>
              <a:rPr lang="es-ES" sz="5400" dirty="0" err="1">
                <a:solidFill>
                  <a:schemeClr val="bg1"/>
                </a:solidFill>
              </a:rPr>
              <a:t>with</a:t>
            </a:r>
            <a:r>
              <a:rPr lang="es-ES" sz="5400" dirty="0">
                <a:solidFill>
                  <a:schemeClr val="bg1"/>
                </a:solidFill>
              </a:rPr>
              <a:t> </a:t>
            </a:r>
            <a:r>
              <a:rPr lang="es-ES" sz="5400" dirty="0" err="1">
                <a:solidFill>
                  <a:schemeClr val="bg1"/>
                </a:solidFill>
              </a:rPr>
              <a:t>CashPO</a:t>
            </a:r>
            <a:endParaRPr lang="en-N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A85-0651-4163-A5BF-5273927B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mass messages (2/3)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1F6C-ED0E-41EB-8482-2C9048C2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Select all the beneficiaries from the resulting filtered list, by clicking on the triangle next to the checkbox, and then “Select All Results”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Click on Actions and click on mass update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086FF-2333-45DA-BD6E-482429A7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10</a:t>
            </a:fld>
            <a:endParaRPr lang="en-N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DC5B3D-788A-4B29-86A9-1C384D8FD032}"/>
              </a:ext>
            </a:extLst>
          </p:cNvPr>
          <p:cNvGrpSpPr/>
          <p:nvPr/>
        </p:nvGrpSpPr>
        <p:grpSpPr>
          <a:xfrm>
            <a:off x="838201" y="2886031"/>
            <a:ext cx="3688080" cy="1198289"/>
            <a:chOff x="838200" y="2886031"/>
            <a:chExt cx="4137359" cy="13255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F2CC48-1CD0-4B11-BE1F-8F1CCD86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886031"/>
              <a:ext cx="4137359" cy="132556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D1319C-45CA-4FAB-9F8F-02EF111B55E5}"/>
                </a:ext>
              </a:extLst>
            </p:cNvPr>
            <p:cNvSpPr/>
            <p:nvPr/>
          </p:nvSpPr>
          <p:spPr>
            <a:xfrm>
              <a:off x="1243494" y="2977471"/>
              <a:ext cx="268224" cy="2902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29A99A8-AF1D-4B59-9A30-986EAD075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91" y="4717355"/>
            <a:ext cx="1790950" cy="1886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FEB063-4456-442E-A1B3-45841CBB6B31}"/>
              </a:ext>
            </a:extLst>
          </p:cNvPr>
          <p:cNvSpPr/>
          <p:nvPr/>
        </p:nvSpPr>
        <p:spPr>
          <a:xfrm>
            <a:off x="1079935" y="5489483"/>
            <a:ext cx="1104465" cy="262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661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A85-0651-4163-A5BF-5273927B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mass messages (3/3)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1F6C-ED0E-41EB-8482-2C9048C2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Click on “Add Field” and select “Message Type”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Select the </a:t>
            </a:r>
            <a:r>
              <a:rPr lang="en-US" dirty="0" err="1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messagetype</a:t>
            </a: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from the list by clicking the upward arrow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Then click update. Messages will be sent automatically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086FF-2333-45DA-BD6E-482429A7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11</a:t>
            </a:fld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96945-1FA6-461B-9222-6B2BADB9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815" y="1538288"/>
            <a:ext cx="2452036" cy="23377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32AB40-C448-4607-9B10-5600B159B4BE}"/>
              </a:ext>
            </a:extLst>
          </p:cNvPr>
          <p:cNvSpPr/>
          <p:nvPr/>
        </p:nvSpPr>
        <p:spPr>
          <a:xfrm>
            <a:off x="8684328" y="2926367"/>
            <a:ext cx="1104465" cy="262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C1224-9A60-4B3D-95E1-1BB660594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995" y="4752657"/>
            <a:ext cx="4229690" cy="6382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DE7922-9502-48AB-8F26-5E6E3232FF9F}"/>
              </a:ext>
            </a:extLst>
          </p:cNvPr>
          <p:cNvSpPr/>
          <p:nvPr/>
        </p:nvSpPr>
        <p:spPr>
          <a:xfrm>
            <a:off x="4584769" y="4940579"/>
            <a:ext cx="459672" cy="450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844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A85-0651-4163-A5BF-5273927B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1F6C-ED0E-41EB-8482-2C9048C2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Sending messages to individuals</a:t>
            </a:r>
            <a:endParaRPr lang="en-US" sz="28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Sending mass messages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Creating new messages for mass sending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086FF-2333-45DA-BD6E-482429A7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7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EC9C-B506-4A28-94F3-9B096D21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 to individuals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72F1-EDDA-4DDF-8983-E02EE4297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6331-5F50-4E74-9337-6F436EED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8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A85-0651-4163-A5BF-5273927B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880" cy="1325563"/>
          </a:xfrm>
        </p:spPr>
        <p:txBody>
          <a:bodyPr/>
          <a:lstStyle/>
          <a:p>
            <a:r>
              <a:rPr lang="en-US" dirty="0"/>
              <a:t>Sending messages to individuals (1/2)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1F6C-ED0E-41EB-8482-2C9048C2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Find the person (beneficiary or registration) in the system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If somebody is already converted into a beneficiary, use that one and stop using the registration. This will not work anymore.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Scroll down to messages and click the plus button (indicated red)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086FF-2333-45DA-BD6E-482429A7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4</a:t>
            </a:fld>
            <a:endParaRPr lang="en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256153-0FBD-4A05-8F0A-5FE4202FEE34}"/>
              </a:ext>
            </a:extLst>
          </p:cNvPr>
          <p:cNvGrpSpPr/>
          <p:nvPr/>
        </p:nvGrpSpPr>
        <p:grpSpPr>
          <a:xfrm>
            <a:off x="1347125" y="3851079"/>
            <a:ext cx="9497750" cy="990738"/>
            <a:chOff x="1347125" y="3805359"/>
            <a:chExt cx="9497750" cy="9907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533693-FAFF-40DE-8EA5-5A6A11BF2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7125" y="3805359"/>
              <a:ext cx="9497750" cy="99073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45CC05-6B86-433A-A5AF-A152EE7A75BB}"/>
                </a:ext>
              </a:extLst>
            </p:cNvPr>
            <p:cNvSpPr/>
            <p:nvPr/>
          </p:nvSpPr>
          <p:spPr>
            <a:xfrm>
              <a:off x="10052213" y="3909854"/>
              <a:ext cx="268224" cy="2902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35793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A85-0651-4163-A5BF-5273927B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0880" cy="1325563"/>
          </a:xfrm>
        </p:spPr>
        <p:txBody>
          <a:bodyPr/>
          <a:lstStyle/>
          <a:p>
            <a:r>
              <a:rPr lang="en-US" dirty="0"/>
              <a:t>Sending messages to individuals (2/2)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1F6C-ED0E-41EB-8482-2C9048C2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Please type your message in the box that appears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If you click save, the message will automatically be send to the person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086FF-2333-45DA-BD6E-482429A7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5</a:t>
            </a:fld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D58C4-DB02-4EE0-82CD-AD3B1441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4" y="2426781"/>
            <a:ext cx="520137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1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EC9C-B506-4A28-94F3-9B096D21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mass messages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72F1-EDDA-4DDF-8983-E02EE4297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6331-5F50-4E74-9337-6F436EED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20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A85-0651-4163-A5BF-5273927B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mass messages (1/1)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1F6C-ED0E-41EB-8482-2C9048C2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Go to Message Types on the left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Click on Create Message Type on the top right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Give the message a name that reflects what the message will say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Fill in the </a:t>
            </a:r>
            <a:r>
              <a:rPr lang="en-US" dirty="0" err="1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messagebody</a:t>
            </a: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in both Greek and English. Additionally: you can use placeholders ${</a:t>
            </a:r>
            <a:r>
              <a:rPr lang="en-US" dirty="0" err="1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firstname</a:t>
            </a: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} and ${</a:t>
            </a:r>
            <a:r>
              <a:rPr lang="en-US" dirty="0" err="1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lastname</a:t>
            </a: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}. Then first and </a:t>
            </a:r>
            <a:r>
              <a:rPr lang="en-US" dirty="0" err="1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lastname</a:t>
            </a: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 of the beneficiary will be put 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086FF-2333-45DA-BD6E-482429A7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7</a:t>
            </a:fld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A5F31-C7F3-487F-AF4B-7E450D09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943" y="1690688"/>
            <a:ext cx="3286441" cy="597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C9C86-0EB7-4350-9681-A1F2D333D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832" y="2540475"/>
            <a:ext cx="2496368" cy="5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EC9C-B506-4A28-94F3-9B096D21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mass messages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72F1-EDDA-4DDF-8983-E02EE4297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6331-5F50-4E74-9337-6F436EED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820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8A85-0651-4163-A5BF-5273927B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mass messages (1/3)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1F6C-ED0E-41EB-8482-2C9048C2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If you have not done so, </a:t>
            </a: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  <a:hlinkClick r:id="rId3" action="ppaction://hlinksldjump"/>
              </a:rPr>
              <a:t>add the message that you want to send to the message types</a:t>
            </a: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B0400000000000000" pitchFamily="18" charset="-128"/>
                <a:cs typeface="Arial" panose="020B0604020202020204" pitchFamily="34" charset="0"/>
              </a:rPr>
              <a:t>Search and find all the beneficiaries that you want to send the message to by using filters in the beneficiaries overview (click apply)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086FF-2333-45DA-BD6E-482429A7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397D-99CE-4B14-99CB-4CC131C4E9CC}" type="slidenum">
              <a:rPr lang="en-NL" smtClean="0"/>
              <a:t>9</a:t>
            </a:fld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23C43-8EE8-4A8E-B1F1-D6BD3785B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89" y="4016534"/>
            <a:ext cx="86403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205DD390614C498E18C7190D8766D8" ma:contentTypeVersion="12" ma:contentTypeDescription="Create a new document." ma:contentTypeScope="" ma:versionID="350342d6666fed6712c8546c65896aa4">
  <xsd:schema xmlns:xsd="http://www.w3.org/2001/XMLSchema" xmlns:xs="http://www.w3.org/2001/XMLSchema" xmlns:p="http://schemas.microsoft.com/office/2006/metadata/properties" xmlns:ns2="5297505b-9ebe-425e-8478-d3ed117f1162" xmlns:ns3="926e0d68-3f4d-4d38-a92c-2bd91e236fa3" targetNamespace="http://schemas.microsoft.com/office/2006/metadata/properties" ma:root="true" ma:fieldsID="581f335c218faa3c6588e1974b496556" ns2:_="" ns3:_="">
    <xsd:import namespace="5297505b-9ebe-425e-8478-d3ed117f1162"/>
    <xsd:import namespace="926e0d68-3f4d-4d38-a92c-2bd91e236f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7505b-9ebe-425e-8478-d3ed117f1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e0d68-3f4d-4d38-a92c-2bd91e236fa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D434FD-05E7-4397-9293-521330ECA8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0FAA3F-2229-4EC3-9AF0-A9EBC934C2EC}"/>
</file>

<file path=customXml/itemProps3.xml><?xml version="1.0" encoding="utf-8"?>
<ds:datastoreItem xmlns:ds="http://schemas.openxmlformats.org/officeDocument/2006/customXml" ds:itemID="{C02429EF-304B-451B-8C62-17FCE42F5A0C}">
  <ds:schemaRefs>
    <ds:schemaRef ds:uri="http://schemas.microsoft.com/sharepoint/v3"/>
    <ds:schemaRef ds:uri="http://purl.org/dc/terms/"/>
    <ds:schemaRef ds:uri="c4b96ab1-ae9c-407b-a319-af4019d79539"/>
    <ds:schemaRef ds:uri="73570860-8dc6-431c-8da7-24443f6ffa7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330</Words>
  <Application>Microsoft Office PowerPoint</Application>
  <PresentationFormat>Widescreen</PresentationFormat>
  <Paragraphs>58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Open Sans</vt:lpstr>
      <vt:lpstr>1_Office Theme</vt:lpstr>
      <vt:lpstr>Sending messages with CashPO</vt:lpstr>
      <vt:lpstr>Table of contents</vt:lpstr>
      <vt:lpstr>Sending messages to individuals</vt:lpstr>
      <vt:lpstr>Sending messages to individuals (1/2)</vt:lpstr>
      <vt:lpstr>Sending messages to individuals (2/2)</vt:lpstr>
      <vt:lpstr>Creating mass messages</vt:lpstr>
      <vt:lpstr>Creating mass messages (1/1)</vt:lpstr>
      <vt:lpstr>Sending mass messages</vt:lpstr>
      <vt:lpstr>Sending mass messages (1/3)</vt:lpstr>
      <vt:lpstr>Sending mass messages (2/3)</vt:lpstr>
      <vt:lpstr>Sending mass messages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CashIM Introduction</dc:title>
  <dc:creator>Ziere, Tijs</dc:creator>
  <cp:lastModifiedBy>Ziere, Tijs</cp:lastModifiedBy>
  <cp:revision>2</cp:revision>
  <dcterms:created xsi:type="dcterms:W3CDTF">2021-07-07T07:51:12Z</dcterms:created>
  <dcterms:modified xsi:type="dcterms:W3CDTF">2022-01-19T16:55:11Z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0x01010055205DD390614C498E18C7190D8766D8</vt:lpwstr>
  </property>
</Properties>
</file>