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handoutMasterIdLst>
    <p:handoutMasterId r:id="rId18"/>
  </p:handoutMasterIdLst>
  <p:sldIdLst>
    <p:sldId id="266" r:id="rId5"/>
    <p:sldId id="279" r:id="rId6"/>
    <p:sldId id="278" r:id="rId7"/>
    <p:sldId id="270" r:id="rId8"/>
    <p:sldId id="271" r:id="rId9"/>
    <p:sldId id="269" r:id="rId10"/>
    <p:sldId id="272" r:id="rId11"/>
    <p:sldId id="273" r:id="rId12"/>
    <p:sldId id="274" r:id="rId13"/>
    <p:sldId id="275" r:id="rId14"/>
    <p:sldId id="276" r:id="rId15"/>
    <p:sldId id="277" r:id="rId16"/>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D11"/>
    <a:srgbClr val="002E67"/>
    <a:srgbClr val="F68026"/>
    <a:srgbClr val="DE6224"/>
    <a:srgbClr val="5051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1" autoAdjust="0"/>
  </p:normalViewPr>
  <p:slideViewPr>
    <p:cSldViewPr showGuides="1">
      <p:cViewPr varScale="1">
        <p:scale>
          <a:sx n="89" d="100"/>
          <a:sy n="89" d="100"/>
        </p:scale>
        <p:origin x="564" y="48"/>
      </p:cViewPr>
      <p:guideLst>
        <p:guide orient="horz" pos="1620"/>
        <p:guide pos="2880"/>
      </p:guideLst>
    </p:cSldViewPr>
  </p:slideViewPr>
  <p:notesTextViewPr>
    <p:cViewPr>
      <p:scale>
        <a:sx n="3" d="2"/>
        <a:sy n="3" d="2"/>
      </p:scale>
      <p:origin x="0" y="0"/>
    </p:cViewPr>
  </p:notesTextViewPr>
  <p:notesViewPr>
    <p:cSldViewPr showGuides="1">
      <p:cViewPr varScale="1">
        <p:scale>
          <a:sx n="81" d="100"/>
          <a:sy n="81" d="100"/>
        </p:scale>
        <p:origin x="317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D562A9-032A-4009-B163-F3F25D0AF2BE}" type="doc">
      <dgm:prSet loTypeId="urn:microsoft.com/office/officeart/2005/8/layout/process2" loCatId="process" qsTypeId="urn:microsoft.com/office/officeart/2005/8/quickstyle/simple1" qsCatId="simple" csTypeId="urn:microsoft.com/office/officeart/2005/8/colors/colorful1" csCatId="colorful" phldr="1"/>
      <dgm:spPr/>
    </dgm:pt>
    <dgm:pt modelId="{3356724D-8D2D-4B1F-ACF9-CD7AF2BEC54D}">
      <dgm:prSet phldrT="[Text]" custT="1"/>
      <dgm:spPr/>
      <dgm:t>
        <a:bodyPr anchor="ctr"/>
        <a:lstStyle/>
        <a:p>
          <a:pPr>
            <a:buAutoNum type="arabicPeriod"/>
          </a:pPr>
          <a:r>
            <a:rPr lang="en-US" sz="1400" dirty="0"/>
            <a:t>1. Identify countries in the circle </a:t>
          </a:r>
          <a:br>
            <a:rPr lang="en-US" sz="1400" dirty="0"/>
          </a:br>
          <a:r>
            <a:rPr lang="en-US" sz="1100" dirty="0"/>
            <a:t>by looking at countries at four points on the border</a:t>
          </a:r>
          <a:endParaRPr lang="en-US" sz="1400" dirty="0"/>
        </a:p>
      </dgm:t>
    </dgm:pt>
    <dgm:pt modelId="{C4BA8E44-2678-4290-BD3E-4D0902439C87}" type="parTrans" cxnId="{38A6A65D-9562-4635-B01A-A2284C65C7BB}">
      <dgm:prSet/>
      <dgm:spPr/>
      <dgm:t>
        <a:bodyPr/>
        <a:lstStyle/>
        <a:p>
          <a:endParaRPr lang="en-US" sz="1600"/>
        </a:p>
      </dgm:t>
    </dgm:pt>
    <dgm:pt modelId="{82CAC871-020C-4D4A-9A44-3EB43D39FFB4}" type="sibTrans" cxnId="{38A6A65D-9562-4635-B01A-A2284C65C7BB}">
      <dgm:prSet custT="1"/>
      <dgm:spPr/>
      <dgm:t>
        <a:bodyPr/>
        <a:lstStyle/>
        <a:p>
          <a:endParaRPr lang="en-US" sz="1600"/>
        </a:p>
      </dgm:t>
    </dgm:pt>
    <dgm:pt modelId="{A878B7B0-751A-4ABD-BA1A-F4BB62F3142E}">
      <dgm:prSet custT="1"/>
      <dgm:spPr/>
      <dgm:t>
        <a:bodyPr anchor="ctr"/>
        <a:lstStyle/>
        <a:p>
          <a:r>
            <a:rPr lang="en-US" sz="1400" dirty="0"/>
            <a:t>2. Define the search words for this circle </a:t>
          </a:r>
          <a:br>
            <a:rPr lang="en-US" sz="1400" dirty="0"/>
          </a:br>
          <a:r>
            <a:rPr lang="en-US" sz="1100" dirty="0"/>
            <a:t>depending on countries language and religion</a:t>
          </a:r>
          <a:endParaRPr lang="en-US" sz="1400" dirty="0"/>
        </a:p>
      </dgm:t>
    </dgm:pt>
    <dgm:pt modelId="{1F29CA67-DA2A-4B7F-B961-89CB5CFAA897}" type="parTrans" cxnId="{D67F9934-D394-4315-908B-EB15853FAB31}">
      <dgm:prSet/>
      <dgm:spPr/>
      <dgm:t>
        <a:bodyPr/>
        <a:lstStyle/>
        <a:p>
          <a:endParaRPr lang="en-US" sz="1600"/>
        </a:p>
      </dgm:t>
    </dgm:pt>
    <dgm:pt modelId="{2B3D5B55-1DE8-49B7-B735-094B2A3A2A99}" type="sibTrans" cxnId="{D67F9934-D394-4315-908B-EB15853FAB31}">
      <dgm:prSet custT="1"/>
      <dgm:spPr/>
      <dgm:t>
        <a:bodyPr/>
        <a:lstStyle/>
        <a:p>
          <a:endParaRPr lang="en-US" sz="1600"/>
        </a:p>
      </dgm:t>
    </dgm:pt>
    <dgm:pt modelId="{586AB2DD-3E32-4B04-A1AC-9A530A073136}">
      <dgm:prSet custT="1"/>
      <dgm:spPr/>
      <dgm:t>
        <a:bodyPr anchor="ctr"/>
        <a:lstStyle/>
        <a:p>
          <a:r>
            <a:rPr lang="en-US" sz="1400" dirty="0"/>
            <a:t>3. Check whether there are any search results in this circle</a:t>
          </a:r>
        </a:p>
      </dgm:t>
    </dgm:pt>
    <dgm:pt modelId="{6881D5CA-C076-48FB-85B7-70C3A3F51454}" type="parTrans" cxnId="{F2DF1AF8-0E85-4FA9-B615-9FB8F58026B0}">
      <dgm:prSet/>
      <dgm:spPr/>
      <dgm:t>
        <a:bodyPr/>
        <a:lstStyle/>
        <a:p>
          <a:endParaRPr lang="en-US" sz="1600"/>
        </a:p>
      </dgm:t>
    </dgm:pt>
    <dgm:pt modelId="{EFC7A512-05CA-457E-9126-EC532FE9D9E0}" type="sibTrans" cxnId="{F2DF1AF8-0E85-4FA9-B615-9FB8F58026B0}">
      <dgm:prSet custT="1"/>
      <dgm:spPr/>
      <dgm:t>
        <a:bodyPr/>
        <a:lstStyle/>
        <a:p>
          <a:endParaRPr lang="en-US" sz="1600"/>
        </a:p>
      </dgm:t>
    </dgm:pt>
    <dgm:pt modelId="{9C427A55-B585-4163-BFFA-B9CF726C0BEE}">
      <dgm:prSet custT="1"/>
      <dgm:spPr/>
      <dgm:t>
        <a:bodyPr anchor="ctr"/>
        <a:lstStyle/>
        <a:p>
          <a:r>
            <a:rPr lang="en-US" sz="1400" dirty="0"/>
            <a:t>4. If yes, do text search for this circle</a:t>
          </a:r>
        </a:p>
      </dgm:t>
    </dgm:pt>
    <dgm:pt modelId="{2A6C7DD3-24F6-4B92-8024-7689FC9B8652}" type="parTrans" cxnId="{CB3A8C2A-1DB1-45C7-A7E2-D7E39735E033}">
      <dgm:prSet/>
      <dgm:spPr/>
      <dgm:t>
        <a:bodyPr/>
        <a:lstStyle/>
        <a:p>
          <a:endParaRPr lang="en-US" sz="1600"/>
        </a:p>
      </dgm:t>
    </dgm:pt>
    <dgm:pt modelId="{E9328B58-808E-4A6A-8320-B569E112CD8D}" type="sibTrans" cxnId="{CB3A8C2A-1DB1-45C7-A7E2-D7E39735E033}">
      <dgm:prSet/>
      <dgm:spPr/>
      <dgm:t>
        <a:bodyPr/>
        <a:lstStyle/>
        <a:p>
          <a:endParaRPr lang="en-US" sz="1600"/>
        </a:p>
      </dgm:t>
    </dgm:pt>
    <dgm:pt modelId="{B2F34398-04FF-4494-9997-87DEC30712B0}" type="pres">
      <dgm:prSet presAssocID="{76D562A9-032A-4009-B163-F3F25D0AF2BE}" presName="linearFlow" presStyleCnt="0">
        <dgm:presLayoutVars>
          <dgm:resizeHandles val="exact"/>
        </dgm:presLayoutVars>
      </dgm:prSet>
      <dgm:spPr/>
    </dgm:pt>
    <dgm:pt modelId="{ACBEA7AF-3084-48D6-9CCE-32A94627ADE6}" type="pres">
      <dgm:prSet presAssocID="{3356724D-8D2D-4B1F-ACF9-CD7AF2BEC54D}" presName="node" presStyleLbl="node1" presStyleIdx="0" presStyleCnt="4" custScaleX="226553">
        <dgm:presLayoutVars>
          <dgm:bulletEnabled val="1"/>
        </dgm:presLayoutVars>
      </dgm:prSet>
      <dgm:spPr/>
    </dgm:pt>
    <dgm:pt modelId="{79D2E05F-0CAB-44D9-8BD7-F8A625AC45B3}" type="pres">
      <dgm:prSet presAssocID="{82CAC871-020C-4D4A-9A44-3EB43D39FFB4}" presName="sibTrans" presStyleLbl="sibTrans2D1" presStyleIdx="0" presStyleCnt="3"/>
      <dgm:spPr/>
    </dgm:pt>
    <dgm:pt modelId="{46540131-986E-44C2-9A2F-2D8400DABBAE}" type="pres">
      <dgm:prSet presAssocID="{82CAC871-020C-4D4A-9A44-3EB43D39FFB4}" presName="connectorText" presStyleLbl="sibTrans2D1" presStyleIdx="0" presStyleCnt="3"/>
      <dgm:spPr/>
    </dgm:pt>
    <dgm:pt modelId="{991D54C8-E1E0-4B94-9F81-8BE047DB7625}" type="pres">
      <dgm:prSet presAssocID="{A878B7B0-751A-4ABD-BA1A-F4BB62F3142E}" presName="node" presStyleLbl="node1" presStyleIdx="1" presStyleCnt="4" custScaleX="226553">
        <dgm:presLayoutVars>
          <dgm:bulletEnabled val="1"/>
        </dgm:presLayoutVars>
      </dgm:prSet>
      <dgm:spPr/>
    </dgm:pt>
    <dgm:pt modelId="{DC0421A4-30C1-47BE-90F8-9029E369B05A}" type="pres">
      <dgm:prSet presAssocID="{2B3D5B55-1DE8-49B7-B735-094B2A3A2A99}" presName="sibTrans" presStyleLbl="sibTrans2D1" presStyleIdx="1" presStyleCnt="3"/>
      <dgm:spPr/>
    </dgm:pt>
    <dgm:pt modelId="{82909CE3-4F91-4CC9-8FF8-78D5E32C0F8A}" type="pres">
      <dgm:prSet presAssocID="{2B3D5B55-1DE8-49B7-B735-094B2A3A2A99}" presName="connectorText" presStyleLbl="sibTrans2D1" presStyleIdx="1" presStyleCnt="3"/>
      <dgm:spPr/>
    </dgm:pt>
    <dgm:pt modelId="{7AD64D94-5EBE-447A-9623-BAEC4E1AE089}" type="pres">
      <dgm:prSet presAssocID="{586AB2DD-3E32-4B04-A1AC-9A530A073136}" presName="node" presStyleLbl="node1" presStyleIdx="2" presStyleCnt="4" custScaleX="226553">
        <dgm:presLayoutVars>
          <dgm:bulletEnabled val="1"/>
        </dgm:presLayoutVars>
      </dgm:prSet>
      <dgm:spPr/>
    </dgm:pt>
    <dgm:pt modelId="{B74FB282-A928-46D8-8F17-9ADE7D5EB821}" type="pres">
      <dgm:prSet presAssocID="{EFC7A512-05CA-457E-9126-EC532FE9D9E0}" presName="sibTrans" presStyleLbl="sibTrans2D1" presStyleIdx="2" presStyleCnt="3"/>
      <dgm:spPr/>
    </dgm:pt>
    <dgm:pt modelId="{461C1092-FC40-48E6-995E-24A7066C6CD5}" type="pres">
      <dgm:prSet presAssocID="{EFC7A512-05CA-457E-9126-EC532FE9D9E0}" presName="connectorText" presStyleLbl="sibTrans2D1" presStyleIdx="2" presStyleCnt="3"/>
      <dgm:spPr/>
    </dgm:pt>
    <dgm:pt modelId="{3A8F84A1-7867-4FB8-8271-6D614A05179E}" type="pres">
      <dgm:prSet presAssocID="{9C427A55-B585-4163-BFFA-B9CF726C0BEE}" presName="node" presStyleLbl="node1" presStyleIdx="3" presStyleCnt="4" custScaleX="226553">
        <dgm:presLayoutVars>
          <dgm:bulletEnabled val="1"/>
        </dgm:presLayoutVars>
      </dgm:prSet>
      <dgm:spPr/>
    </dgm:pt>
  </dgm:ptLst>
  <dgm:cxnLst>
    <dgm:cxn modelId="{CB3A8C2A-1DB1-45C7-A7E2-D7E39735E033}" srcId="{76D562A9-032A-4009-B163-F3F25D0AF2BE}" destId="{9C427A55-B585-4163-BFFA-B9CF726C0BEE}" srcOrd="3" destOrd="0" parTransId="{2A6C7DD3-24F6-4B92-8024-7689FC9B8652}" sibTransId="{E9328B58-808E-4A6A-8320-B569E112CD8D}"/>
    <dgm:cxn modelId="{D67F9934-D394-4315-908B-EB15853FAB31}" srcId="{76D562A9-032A-4009-B163-F3F25D0AF2BE}" destId="{A878B7B0-751A-4ABD-BA1A-F4BB62F3142E}" srcOrd="1" destOrd="0" parTransId="{1F29CA67-DA2A-4B7F-B961-89CB5CFAA897}" sibTransId="{2B3D5B55-1DE8-49B7-B735-094B2A3A2A99}"/>
    <dgm:cxn modelId="{38A6A65D-9562-4635-B01A-A2284C65C7BB}" srcId="{76D562A9-032A-4009-B163-F3F25D0AF2BE}" destId="{3356724D-8D2D-4B1F-ACF9-CD7AF2BEC54D}" srcOrd="0" destOrd="0" parTransId="{C4BA8E44-2678-4290-BD3E-4D0902439C87}" sibTransId="{82CAC871-020C-4D4A-9A44-3EB43D39FFB4}"/>
    <dgm:cxn modelId="{68B29C49-F27D-4533-8FAD-2AD7D5AD3185}" type="presOf" srcId="{76D562A9-032A-4009-B163-F3F25D0AF2BE}" destId="{B2F34398-04FF-4494-9997-87DEC30712B0}" srcOrd="0" destOrd="0" presId="urn:microsoft.com/office/officeart/2005/8/layout/process2"/>
    <dgm:cxn modelId="{08394D73-E4F2-41AD-BF68-4701B6BF3D02}" type="presOf" srcId="{82CAC871-020C-4D4A-9A44-3EB43D39FFB4}" destId="{79D2E05F-0CAB-44D9-8BD7-F8A625AC45B3}" srcOrd="0" destOrd="0" presId="urn:microsoft.com/office/officeart/2005/8/layout/process2"/>
    <dgm:cxn modelId="{E812DE75-9A8D-420C-9146-8869E7A8FC9F}" type="presOf" srcId="{EFC7A512-05CA-457E-9126-EC532FE9D9E0}" destId="{B74FB282-A928-46D8-8F17-9ADE7D5EB821}" srcOrd="0" destOrd="0" presId="urn:microsoft.com/office/officeart/2005/8/layout/process2"/>
    <dgm:cxn modelId="{5A5D237B-A340-4F77-9964-18211C24AC7D}" type="presOf" srcId="{9C427A55-B585-4163-BFFA-B9CF726C0BEE}" destId="{3A8F84A1-7867-4FB8-8271-6D614A05179E}" srcOrd="0" destOrd="0" presId="urn:microsoft.com/office/officeart/2005/8/layout/process2"/>
    <dgm:cxn modelId="{410160C5-FDDB-471B-86F2-46FB30B344B6}" type="presOf" srcId="{3356724D-8D2D-4B1F-ACF9-CD7AF2BEC54D}" destId="{ACBEA7AF-3084-48D6-9CCE-32A94627ADE6}" srcOrd="0" destOrd="0" presId="urn:microsoft.com/office/officeart/2005/8/layout/process2"/>
    <dgm:cxn modelId="{6D15E4CB-ADF1-42D2-8F16-EE3C63B1528E}" type="presOf" srcId="{A878B7B0-751A-4ABD-BA1A-F4BB62F3142E}" destId="{991D54C8-E1E0-4B94-9F81-8BE047DB7625}" srcOrd="0" destOrd="0" presId="urn:microsoft.com/office/officeart/2005/8/layout/process2"/>
    <dgm:cxn modelId="{5A4766D8-5E54-4659-A396-E3336EE7C97D}" type="presOf" srcId="{82CAC871-020C-4D4A-9A44-3EB43D39FFB4}" destId="{46540131-986E-44C2-9A2F-2D8400DABBAE}" srcOrd="1" destOrd="0" presId="urn:microsoft.com/office/officeart/2005/8/layout/process2"/>
    <dgm:cxn modelId="{FCBA4DDF-84EA-4E38-9C07-0C47CDC951B5}" type="presOf" srcId="{EFC7A512-05CA-457E-9126-EC532FE9D9E0}" destId="{461C1092-FC40-48E6-995E-24A7066C6CD5}" srcOrd="1" destOrd="0" presId="urn:microsoft.com/office/officeart/2005/8/layout/process2"/>
    <dgm:cxn modelId="{806493E3-130C-4FC7-967B-2EA969B162A6}" type="presOf" srcId="{2B3D5B55-1DE8-49B7-B735-094B2A3A2A99}" destId="{DC0421A4-30C1-47BE-90F8-9029E369B05A}" srcOrd="0" destOrd="0" presId="urn:microsoft.com/office/officeart/2005/8/layout/process2"/>
    <dgm:cxn modelId="{FCEEC5EE-E6E0-4969-9620-BCC8C7757DD5}" type="presOf" srcId="{2B3D5B55-1DE8-49B7-B735-094B2A3A2A99}" destId="{82909CE3-4F91-4CC9-8FF8-78D5E32C0F8A}" srcOrd="1" destOrd="0" presId="urn:microsoft.com/office/officeart/2005/8/layout/process2"/>
    <dgm:cxn modelId="{F2DF1AF8-0E85-4FA9-B615-9FB8F58026B0}" srcId="{76D562A9-032A-4009-B163-F3F25D0AF2BE}" destId="{586AB2DD-3E32-4B04-A1AC-9A530A073136}" srcOrd="2" destOrd="0" parTransId="{6881D5CA-C076-48FB-85B7-70C3A3F51454}" sibTransId="{EFC7A512-05CA-457E-9126-EC532FE9D9E0}"/>
    <dgm:cxn modelId="{8DCECFFF-3987-4F6E-8A51-FC846B04E2A7}" type="presOf" srcId="{586AB2DD-3E32-4B04-A1AC-9A530A073136}" destId="{7AD64D94-5EBE-447A-9623-BAEC4E1AE089}" srcOrd="0" destOrd="0" presId="urn:microsoft.com/office/officeart/2005/8/layout/process2"/>
    <dgm:cxn modelId="{855D5936-935F-4AC9-BF93-E7C77D5813EA}" type="presParOf" srcId="{B2F34398-04FF-4494-9997-87DEC30712B0}" destId="{ACBEA7AF-3084-48D6-9CCE-32A94627ADE6}" srcOrd="0" destOrd="0" presId="urn:microsoft.com/office/officeart/2005/8/layout/process2"/>
    <dgm:cxn modelId="{9970104A-8BEA-4C48-B6D0-35509A57C7A1}" type="presParOf" srcId="{B2F34398-04FF-4494-9997-87DEC30712B0}" destId="{79D2E05F-0CAB-44D9-8BD7-F8A625AC45B3}" srcOrd="1" destOrd="0" presId="urn:microsoft.com/office/officeart/2005/8/layout/process2"/>
    <dgm:cxn modelId="{C14E88C7-D527-4506-BE7E-195166D6FBE9}" type="presParOf" srcId="{79D2E05F-0CAB-44D9-8BD7-F8A625AC45B3}" destId="{46540131-986E-44C2-9A2F-2D8400DABBAE}" srcOrd="0" destOrd="0" presId="urn:microsoft.com/office/officeart/2005/8/layout/process2"/>
    <dgm:cxn modelId="{65FC48F8-2DD0-45A7-9566-5B4295226D3E}" type="presParOf" srcId="{B2F34398-04FF-4494-9997-87DEC30712B0}" destId="{991D54C8-E1E0-4B94-9F81-8BE047DB7625}" srcOrd="2" destOrd="0" presId="urn:microsoft.com/office/officeart/2005/8/layout/process2"/>
    <dgm:cxn modelId="{D37F9827-B8CB-416B-AF6A-E40158A2B432}" type="presParOf" srcId="{B2F34398-04FF-4494-9997-87DEC30712B0}" destId="{DC0421A4-30C1-47BE-90F8-9029E369B05A}" srcOrd="3" destOrd="0" presId="urn:microsoft.com/office/officeart/2005/8/layout/process2"/>
    <dgm:cxn modelId="{086E2C70-9AFE-4D14-B282-7C7C7CE3B093}" type="presParOf" srcId="{DC0421A4-30C1-47BE-90F8-9029E369B05A}" destId="{82909CE3-4F91-4CC9-8FF8-78D5E32C0F8A}" srcOrd="0" destOrd="0" presId="urn:microsoft.com/office/officeart/2005/8/layout/process2"/>
    <dgm:cxn modelId="{89751A44-E7A5-43E1-8DC1-D745C2353369}" type="presParOf" srcId="{B2F34398-04FF-4494-9997-87DEC30712B0}" destId="{7AD64D94-5EBE-447A-9623-BAEC4E1AE089}" srcOrd="4" destOrd="0" presId="urn:microsoft.com/office/officeart/2005/8/layout/process2"/>
    <dgm:cxn modelId="{4E67F582-43B5-4147-A57A-5C55FC7626F5}" type="presParOf" srcId="{B2F34398-04FF-4494-9997-87DEC30712B0}" destId="{B74FB282-A928-46D8-8F17-9ADE7D5EB821}" srcOrd="5" destOrd="0" presId="urn:microsoft.com/office/officeart/2005/8/layout/process2"/>
    <dgm:cxn modelId="{7F8110D4-616B-4564-BFE1-C2E9542362FC}" type="presParOf" srcId="{B74FB282-A928-46D8-8F17-9ADE7D5EB821}" destId="{461C1092-FC40-48E6-995E-24A7066C6CD5}" srcOrd="0" destOrd="0" presId="urn:microsoft.com/office/officeart/2005/8/layout/process2"/>
    <dgm:cxn modelId="{F80BC69D-581B-49A5-8053-CF6659D631F9}" type="presParOf" srcId="{B2F34398-04FF-4494-9997-87DEC30712B0}" destId="{3A8F84A1-7867-4FB8-8271-6D614A05179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D562A9-032A-4009-B163-F3F25D0AF2BE}" type="doc">
      <dgm:prSet loTypeId="urn:microsoft.com/office/officeart/2005/8/layout/process2" loCatId="process" qsTypeId="urn:microsoft.com/office/officeart/2005/8/quickstyle/simple1" qsCatId="simple" csTypeId="urn:microsoft.com/office/officeart/2005/8/colors/colorful1" csCatId="colorful" phldr="1"/>
      <dgm:spPr/>
    </dgm:pt>
    <dgm:pt modelId="{3356724D-8D2D-4B1F-ACF9-CD7AF2BEC54D}">
      <dgm:prSet phldrT="[Text]" custT="1"/>
      <dgm:spPr/>
      <dgm:t>
        <a:bodyPr anchor="ctr"/>
        <a:lstStyle/>
        <a:p>
          <a:pPr>
            <a:buAutoNum type="arabicPeriod"/>
          </a:pPr>
          <a:r>
            <a:rPr lang="en-US" sz="1400" dirty="0"/>
            <a:t>1. Identify countries in the circle </a:t>
          </a:r>
          <a:br>
            <a:rPr lang="en-US" sz="1400" dirty="0"/>
          </a:br>
          <a:r>
            <a:rPr lang="en-US" sz="1100" dirty="0"/>
            <a:t>by looking at countries at four points on the border</a:t>
          </a:r>
          <a:endParaRPr lang="en-US" sz="1400" dirty="0"/>
        </a:p>
      </dgm:t>
    </dgm:pt>
    <dgm:pt modelId="{C4BA8E44-2678-4290-BD3E-4D0902439C87}" type="parTrans" cxnId="{38A6A65D-9562-4635-B01A-A2284C65C7BB}">
      <dgm:prSet/>
      <dgm:spPr/>
      <dgm:t>
        <a:bodyPr/>
        <a:lstStyle/>
        <a:p>
          <a:endParaRPr lang="en-US" sz="1600"/>
        </a:p>
      </dgm:t>
    </dgm:pt>
    <dgm:pt modelId="{82CAC871-020C-4D4A-9A44-3EB43D39FFB4}" type="sibTrans" cxnId="{38A6A65D-9562-4635-B01A-A2284C65C7BB}">
      <dgm:prSet custT="1"/>
      <dgm:spPr/>
      <dgm:t>
        <a:bodyPr/>
        <a:lstStyle/>
        <a:p>
          <a:endParaRPr lang="en-US" sz="1600"/>
        </a:p>
      </dgm:t>
    </dgm:pt>
    <dgm:pt modelId="{A878B7B0-751A-4ABD-BA1A-F4BB62F3142E}">
      <dgm:prSet custT="1"/>
      <dgm:spPr/>
      <dgm:t>
        <a:bodyPr anchor="ctr"/>
        <a:lstStyle/>
        <a:p>
          <a:r>
            <a:rPr lang="en-US" sz="1400" dirty="0"/>
            <a:t>2. Define the search words for this circle </a:t>
          </a:r>
          <a:br>
            <a:rPr lang="en-US" sz="1400" dirty="0"/>
          </a:br>
          <a:r>
            <a:rPr lang="en-US" sz="1100" dirty="0"/>
            <a:t>depending on countries language and religion</a:t>
          </a:r>
          <a:endParaRPr lang="en-US" sz="1400" dirty="0"/>
        </a:p>
      </dgm:t>
    </dgm:pt>
    <dgm:pt modelId="{1F29CA67-DA2A-4B7F-B961-89CB5CFAA897}" type="parTrans" cxnId="{D67F9934-D394-4315-908B-EB15853FAB31}">
      <dgm:prSet/>
      <dgm:spPr/>
      <dgm:t>
        <a:bodyPr/>
        <a:lstStyle/>
        <a:p>
          <a:endParaRPr lang="en-US" sz="1600"/>
        </a:p>
      </dgm:t>
    </dgm:pt>
    <dgm:pt modelId="{2B3D5B55-1DE8-49B7-B735-094B2A3A2A99}" type="sibTrans" cxnId="{D67F9934-D394-4315-908B-EB15853FAB31}">
      <dgm:prSet custT="1"/>
      <dgm:spPr/>
      <dgm:t>
        <a:bodyPr/>
        <a:lstStyle/>
        <a:p>
          <a:endParaRPr lang="en-US" sz="1600"/>
        </a:p>
      </dgm:t>
    </dgm:pt>
    <dgm:pt modelId="{586AB2DD-3E32-4B04-A1AC-9A530A073136}">
      <dgm:prSet custT="1"/>
      <dgm:spPr/>
      <dgm:t>
        <a:bodyPr anchor="ctr"/>
        <a:lstStyle/>
        <a:p>
          <a:r>
            <a:rPr lang="en-US" sz="1400" dirty="0"/>
            <a:t>3. Check whether there are any search results in this circle</a:t>
          </a:r>
        </a:p>
      </dgm:t>
    </dgm:pt>
    <dgm:pt modelId="{6881D5CA-C076-48FB-85B7-70C3A3F51454}" type="parTrans" cxnId="{F2DF1AF8-0E85-4FA9-B615-9FB8F58026B0}">
      <dgm:prSet/>
      <dgm:spPr/>
      <dgm:t>
        <a:bodyPr/>
        <a:lstStyle/>
        <a:p>
          <a:endParaRPr lang="en-US" sz="1600"/>
        </a:p>
      </dgm:t>
    </dgm:pt>
    <dgm:pt modelId="{EFC7A512-05CA-457E-9126-EC532FE9D9E0}" type="sibTrans" cxnId="{F2DF1AF8-0E85-4FA9-B615-9FB8F58026B0}">
      <dgm:prSet custT="1"/>
      <dgm:spPr/>
      <dgm:t>
        <a:bodyPr/>
        <a:lstStyle/>
        <a:p>
          <a:endParaRPr lang="en-US" sz="1600"/>
        </a:p>
      </dgm:t>
    </dgm:pt>
    <dgm:pt modelId="{9C427A55-B585-4163-BFFA-B9CF726C0BEE}">
      <dgm:prSet custT="1"/>
      <dgm:spPr/>
      <dgm:t>
        <a:bodyPr anchor="ctr"/>
        <a:lstStyle/>
        <a:p>
          <a:r>
            <a:rPr lang="en-US" sz="1400" dirty="0"/>
            <a:t>4. If yes, do text search for this circle</a:t>
          </a:r>
        </a:p>
      </dgm:t>
    </dgm:pt>
    <dgm:pt modelId="{2A6C7DD3-24F6-4B92-8024-7689FC9B8652}" type="parTrans" cxnId="{CB3A8C2A-1DB1-45C7-A7E2-D7E39735E033}">
      <dgm:prSet/>
      <dgm:spPr/>
      <dgm:t>
        <a:bodyPr/>
        <a:lstStyle/>
        <a:p>
          <a:endParaRPr lang="en-US" sz="1600"/>
        </a:p>
      </dgm:t>
    </dgm:pt>
    <dgm:pt modelId="{E9328B58-808E-4A6A-8320-B569E112CD8D}" type="sibTrans" cxnId="{CB3A8C2A-1DB1-45C7-A7E2-D7E39735E033}">
      <dgm:prSet/>
      <dgm:spPr/>
      <dgm:t>
        <a:bodyPr/>
        <a:lstStyle/>
        <a:p>
          <a:endParaRPr lang="en-US" sz="1600"/>
        </a:p>
      </dgm:t>
    </dgm:pt>
    <dgm:pt modelId="{B2F34398-04FF-4494-9997-87DEC30712B0}" type="pres">
      <dgm:prSet presAssocID="{76D562A9-032A-4009-B163-F3F25D0AF2BE}" presName="linearFlow" presStyleCnt="0">
        <dgm:presLayoutVars>
          <dgm:resizeHandles val="exact"/>
        </dgm:presLayoutVars>
      </dgm:prSet>
      <dgm:spPr/>
    </dgm:pt>
    <dgm:pt modelId="{ACBEA7AF-3084-48D6-9CCE-32A94627ADE6}" type="pres">
      <dgm:prSet presAssocID="{3356724D-8D2D-4B1F-ACF9-CD7AF2BEC54D}" presName="node" presStyleLbl="node1" presStyleIdx="0" presStyleCnt="4" custScaleX="226553">
        <dgm:presLayoutVars>
          <dgm:bulletEnabled val="1"/>
        </dgm:presLayoutVars>
      </dgm:prSet>
      <dgm:spPr/>
    </dgm:pt>
    <dgm:pt modelId="{79D2E05F-0CAB-44D9-8BD7-F8A625AC45B3}" type="pres">
      <dgm:prSet presAssocID="{82CAC871-020C-4D4A-9A44-3EB43D39FFB4}" presName="sibTrans" presStyleLbl="sibTrans2D1" presStyleIdx="0" presStyleCnt="3"/>
      <dgm:spPr/>
    </dgm:pt>
    <dgm:pt modelId="{46540131-986E-44C2-9A2F-2D8400DABBAE}" type="pres">
      <dgm:prSet presAssocID="{82CAC871-020C-4D4A-9A44-3EB43D39FFB4}" presName="connectorText" presStyleLbl="sibTrans2D1" presStyleIdx="0" presStyleCnt="3"/>
      <dgm:spPr/>
    </dgm:pt>
    <dgm:pt modelId="{991D54C8-E1E0-4B94-9F81-8BE047DB7625}" type="pres">
      <dgm:prSet presAssocID="{A878B7B0-751A-4ABD-BA1A-F4BB62F3142E}" presName="node" presStyleLbl="node1" presStyleIdx="1" presStyleCnt="4" custScaleX="226553">
        <dgm:presLayoutVars>
          <dgm:bulletEnabled val="1"/>
        </dgm:presLayoutVars>
      </dgm:prSet>
      <dgm:spPr/>
    </dgm:pt>
    <dgm:pt modelId="{DC0421A4-30C1-47BE-90F8-9029E369B05A}" type="pres">
      <dgm:prSet presAssocID="{2B3D5B55-1DE8-49B7-B735-094B2A3A2A99}" presName="sibTrans" presStyleLbl="sibTrans2D1" presStyleIdx="1" presStyleCnt="3"/>
      <dgm:spPr/>
    </dgm:pt>
    <dgm:pt modelId="{82909CE3-4F91-4CC9-8FF8-78D5E32C0F8A}" type="pres">
      <dgm:prSet presAssocID="{2B3D5B55-1DE8-49B7-B735-094B2A3A2A99}" presName="connectorText" presStyleLbl="sibTrans2D1" presStyleIdx="1" presStyleCnt="3"/>
      <dgm:spPr/>
    </dgm:pt>
    <dgm:pt modelId="{7AD64D94-5EBE-447A-9623-BAEC4E1AE089}" type="pres">
      <dgm:prSet presAssocID="{586AB2DD-3E32-4B04-A1AC-9A530A073136}" presName="node" presStyleLbl="node1" presStyleIdx="2" presStyleCnt="4" custScaleX="226553">
        <dgm:presLayoutVars>
          <dgm:bulletEnabled val="1"/>
        </dgm:presLayoutVars>
      </dgm:prSet>
      <dgm:spPr/>
    </dgm:pt>
    <dgm:pt modelId="{B74FB282-A928-46D8-8F17-9ADE7D5EB821}" type="pres">
      <dgm:prSet presAssocID="{EFC7A512-05CA-457E-9126-EC532FE9D9E0}" presName="sibTrans" presStyleLbl="sibTrans2D1" presStyleIdx="2" presStyleCnt="3"/>
      <dgm:spPr/>
    </dgm:pt>
    <dgm:pt modelId="{461C1092-FC40-48E6-995E-24A7066C6CD5}" type="pres">
      <dgm:prSet presAssocID="{EFC7A512-05CA-457E-9126-EC532FE9D9E0}" presName="connectorText" presStyleLbl="sibTrans2D1" presStyleIdx="2" presStyleCnt="3"/>
      <dgm:spPr/>
    </dgm:pt>
    <dgm:pt modelId="{3A8F84A1-7867-4FB8-8271-6D614A05179E}" type="pres">
      <dgm:prSet presAssocID="{9C427A55-B585-4163-BFFA-B9CF726C0BEE}" presName="node" presStyleLbl="node1" presStyleIdx="3" presStyleCnt="4" custScaleX="226553">
        <dgm:presLayoutVars>
          <dgm:bulletEnabled val="1"/>
        </dgm:presLayoutVars>
      </dgm:prSet>
      <dgm:spPr/>
    </dgm:pt>
  </dgm:ptLst>
  <dgm:cxnLst>
    <dgm:cxn modelId="{CB3A8C2A-1DB1-45C7-A7E2-D7E39735E033}" srcId="{76D562A9-032A-4009-B163-F3F25D0AF2BE}" destId="{9C427A55-B585-4163-BFFA-B9CF726C0BEE}" srcOrd="3" destOrd="0" parTransId="{2A6C7DD3-24F6-4B92-8024-7689FC9B8652}" sibTransId="{E9328B58-808E-4A6A-8320-B569E112CD8D}"/>
    <dgm:cxn modelId="{D67F9934-D394-4315-908B-EB15853FAB31}" srcId="{76D562A9-032A-4009-B163-F3F25D0AF2BE}" destId="{A878B7B0-751A-4ABD-BA1A-F4BB62F3142E}" srcOrd="1" destOrd="0" parTransId="{1F29CA67-DA2A-4B7F-B961-89CB5CFAA897}" sibTransId="{2B3D5B55-1DE8-49B7-B735-094B2A3A2A99}"/>
    <dgm:cxn modelId="{38A6A65D-9562-4635-B01A-A2284C65C7BB}" srcId="{76D562A9-032A-4009-B163-F3F25D0AF2BE}" destId="{3356724D-8D2D-4B1F-ACF9-CD7AF2BEC54D}" srcOrd="0" destOrd="0" parTransId="{C4BA8E44-2678-4290-BD3E-4D0902439C87}" sibTransId="{82CAC871-020C-4D4A-9A44-3EB43D39FFB4}"/>
    <dgm:cxn modelId="{68B29C49-F27D-4533-8FAD-2AD7D5AD3185}" type="presOf" srcId="{76D562A9-032A-4009-B163-F3F25D0AF2BE}" destId="{B2F34398-04FF-4494-9997-87DEC30712B0}" srcOrd="0" destOrd="0" presId="urn:microsoft.com/office/officeart/2005/8/layout/process2"/>
    <dgm:cxn modelId="{08394D73-E4F2-41AD-BF68-4701B6BF3D02}" type="presOf" srcId="{82CAC871-020C-4D4A-9A44-3EB43D39FFB4}" destId="{79D2E05F-0CAB-44D9-8BD7-F8A625AC45B3}" srcOrd="0" destOrd="0" presId="urn:microsoft.com/office/officeart/2005/8/layout/process2"/>
    <dgm:cxn modelId="{E812DE75-9A8D-420C-9146-8869E7A8FC9F}" type="presOf" srcId="{EFC7A512-05CA-457E-9126-EC532FE9D9E0}" destId="{B74FB282-A928-46D8-8F17-9ADE7D5EB821}" srcOrd="0" destOrd="0" presId="urn:microsoft.com/office/officeart/2005/8/layout/process2"/>
    <dgm:cxn modelId="{5A5D237B-A340-4F77-9964-18211C24AC7D}" type="presOf" srcId="{9C427A55-B585-4163-BFFA-B9CF726C0BEE}" destId="{3A8F84A1-7867-4FB8-8271-6D614A05179E}" srcOrd="0" destOrd="0" presId="urn:microsoft.com/office/officeart/2005/8/layout/process2"/>
    <dgm:cxn modelId="{410160C5-FDDB-471B-86F2-46FB30B344B6}" type="presOf" srcId="{3356724D-8D2D-4B1F-ACF9-CD7AF2BEC54D}" destId="{ACBEA7AF-3084-48D6-9CCE-32A94627ADE6}" srcOrd="0" destOrd="0" presId="urn:microsoft.com/office/officeart/2005/8/layout/process2"/>
    <dgm:cxn modelId="{6D15E4CB-ADF1-42D2-8F16-EE3C63B1528E}" type="presOf" srcId="{A878B7B0-751A-4ABD-BA1A-F4BB62F3142E}" destId="{991D54C8-E1E0-4B94-9F81-8BE047DB7625}" srcOrd="0" destOrd="0" presId="urn:microsoft.com/office/officeart/2005/8/layout/process2"/>
    <dgm:cxn modelId="{5A4766D8-5E54-4659-A396-E3336EE7C97D}" type="presOf" srcId="{82CAC871-020C-4D4A-9A44-3EB43D39FFB4}" destId="{46540131-986E-44C2-9A2F-2D8400DABBAE}" srcOrd="1" destOrd="0" presId="urn:microsoft.com/office/officeart/2005/8/layout/process2"/>
    <dgm:cxn modelId="{FCBA4DDF-84EA-4E38-9C07-0C47CDC951B5}" type="presOf" srcId="{EFC7A512-05CA-457E-9126-EC532FE9D9E0}" destId="{461C1092-FC40-48E6-995E-24A7066C6CD5}" srcOrd="1" destOrd="0" presId="urn:microsoft.com/office/officeart/2005/8/layout/process2"/>
    <dgm:cxn modelId="{806493E3-130C-4FC7-967B-2EA969B162A6}" type="presOf" srcId="{2B3D5B55-1DE8-49B7-B735-094B2A3A2A99}" destId="{DC0421A4-30C1-47BE-90F8-9029E369B05A}" srcOrd="0" destOrd="0" presId="urn:microsoft.com/office/officeart/2005/8/layout/process2"/>
    <dgm:cxn modelId="{FCEEC5EE-E6E0-4969-9620-BCC8C7757DD5}" type="presOf" srcId="{2B3D5B55-1DE8-49B7-B735-094B2A3A2A99}" destId="{82909CE3-4F91-4CC9-8FF8-78D5E32C0F8A}" srcOrd="1" destOrd="0" presId="urn:microsoft.com/office/officeart/2005/8/layout/process2"/>
    <dgm:cxn modelId="{F2DF1AF8-0E85-4FA9-B615-9FB8F58026B0}" srcId="{76D562A9-032A-4009-B163-F3F25D0AF2BE}" destId="{586AB2DD-3E32-4B04-A1AC-9A530A073136}" srcOrd="2" destOrd="0" parTransId="{6881D5CA-C076-48FB-85B7-70C3A3F51454}" sibTransId="{EFC7A512-05CA-457E-9126-EC532FE9D9E0}"/>
    <dgm:cxn modelId="{8DCECFFF-3987-4F6E-8A51-FC846B04E2A7}" type="presOf" srcId="{586AB2DD-3E32-4B04-A1AC-9A530A073136}" destId="{7AD64D94-5EBE-447A-9623-BAEC4E1AE089}" srcOrd="0" destOrd="0" presId="urn:microsoft.com/office/officeart/2005/8/layout/process2"/>
    <dgm:cxn modelId="{855D5936-935F-4AC9-BF93-E7C77D5813EA}" type="presParOf" srcId="{B2F34398-04FF-4494-9997-87DEC30712B0}" destId="{ACBEA7AF-3084-48D6-9CCE-32A94627ADE6}" srcOrd="0" destOrd="0" presId="urn:microsoft.com/office/officeart/2005/8/layout/process2"/>
    <dgm:cxn modelId="{9970104A-8BEA-4C48-B6D0-35509A57C7A1}" type="presParOf" srcId="{B2F34398-04FF-4494-9997-87DEC30712B0}" destId="{79D2E05F-0CAB-44D9-8BD7-F8A625AC45B3}" srcOrd="1" destOrd="0" presId="urn:microsoft.com/office/officeart/2005/8/layout/process2"/>
    <dgm:cxn modelId="{C14E88C7-D527-4506-BE7E-195166D6FBE9}" type="presParOf" srcId="{79D2E05F-0CAB-44D9-8BD7-F8A625AC45B3}" destId="{46540131-986E-44C2-9A2F-2D8400DABBAE}" srcOrd="0" destOrd="0" presId="urn:microsoft.com/office/officeart/2005/8/layout/process2"/>
    <dgm:cxn modelId="{65FC48F8-2DD0-45A7-9566-5B4295226D3E}" type="presParOf" srcId="{B2F34398-04FF-4494-9997-87DEC30712B0}" destId="{991D54C8-E1E0-4B94-9F81-8BE047DB7625}" srcOrd="2" destOrd="0" presId="urn:microsoft.com/office/officeart/2005/8/layout/process2"/>
    <dgm:cxn modelId="{D37F9827-B8CB-416B-AF6A-E40158A2B432}" type="presParOf" srcId="{B2F34398-04FF-4494-9997-87DEC30712B0}" destId="{DC0421A4-30C1-47BE-90F8-9029E369B05A}" srcOrd="3" destOrd="0" presId="urn:microsoft.com/office/officeart/2005/8/layout/process2"/>
    <dgm:cxn modelId="{086E2C70-9AFE-4D14-B282-7C7C7CE3B093}" type="presParOf" srcId="{DC0421A4-30C1-47BE-90F8-9029E369B05A}" destId="{82909CE3-4F91-4CC9-8FF8-78D5E32C0F8A}" srcOrd="0" destOrd="0" presId="urn:microsoft.com/office/officeart/2005/8/layout/process2"/>
    <dgm:cxn modelId="{89751A44-E7A5-43E1-8DC1-D745C2353369}" type="presParOf" srcId="{B2F34398-04FF-4494-9997-87DEC30712B0}" destId="{7AD64D94-5EBE-447A-9623-BAEC4E1AE089}" srcOrd="4" destOrd="0" presId="urn:microsoft.com/office/officeart/2005/8/layout/process2"/>
    <dgm:cxn modelId="{4E67F582-43B5-4147-A57A-5C55FC7626F5}" type="presParOf" srcId="{B2F34398-04FF-4494-9997-87DEC30712B0}" destId="{B74FB282-A928-46D8-8F17-9ADE7D5EB821}" srcOrd="5" destOrd="0" presId="urn:microsoft.com/office/officeart/2005/8/layout/process2"/>
    <dgm:cxn modelId="{7F8110D4-616B-4564-BFE1-C2E9542362FC}" type="presParOf" srcId="{B74FB282-A928-46D8-8F17-9ADE7D5EB821}" destId="{461C1092-FC40-48E6-995E-24A7066C6CD5}" srcOrd="0" destOrd="0" presId="urn:microsoft.com/office/officeart/2005/8/layout/process2"/>
    <dgm:cxn modelId="{F80BC69D-581B-49A5-8053-CF6659D631F9}" type="presParOf" srcId="{B2F34398-04FF-4494-9997-87DEC30712B0}" destId="{3A8F84A1-7867-4FB8-8271-6D614A05179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EA7AF-3084-48D6-9CCE-32A94627ADE6}">
      <dsp:nvSpPr>
        <dsp:cNvPr id="0" name=""/>
        <dsp:cNvSpPr/>
      </dsp:nvSpPr>
      <dsp:spPr>
        <a:xfrm>
          <a:off x="1547962" y="3162"/>
          <a:ext cx="5328583" cy="58800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1. Identify countries in the circle </a:t>
          </a:r>
          <a:br>
            <a:rPr lang="en-US" sz="1400" kern="1200" dirty="0"/>
          </a:br>
          <a:r>
            <a:rPr lang="en-US" sz="1100" kern="1200" dirty="0"/>
            <a:t>by looking at countries at four points on the border</a:t>
          </a:r>
          <a:endParaRPr lang="en-US" sz="1400" kern="1200" dirty="0"/>
        </a:p>
      </dsp:txBody>
      <dsp:txXfrm>
        <a:off x="1565184" y="20384"/>
        <a:ext cx="5294139" cy="553562"/>
      </dsp:txXfrm>
    </dsp:sp>
    <dsp:sp modelId="{79D2E05F-0CAB-44D9-8BD7-F8A625AC45B3}">
      <dsp:nvSpPr>
        <dsp:cNvPr id="0" name=""/>
        <dsp:cNvSpPr/>
      </dsp:nvSpPr>
      <dsp:spPr>
        <a:xfrm rot="5400000">
          <a:off x="4102002" y="605869"/>
          <a:ext cx="220502" cy="2646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4132873" y="627919"/>
        <a:ext cx="158762" cy="154351"/>
      </dsp:txXfrm>
    </dsp:sp>
    <dsp:sp modelId="{991D54C8-E1E0-4B94-9F81-8BE047DB7625}">
      <dsp:nvSpPr>
        <dsp:cNvPr id="0" name=""/>
        <dsp:cNvSpPr/>
      </dsp:nvSpPr>
      <dsp:spPr>
        <a:xfrm>
          <a:off x="1547962" y="885172"/>
          <a:ext cx="5328583" cy="58800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2. Define the search words for this circle </a:t>
          </a:r>
          <a:br>
            <a:rPr lang="en-US" sz="1400" kern="1200" dirty="0"/>
          </a:br>
          <a:r>
            <a:rPr lang="en-US" sz="1100" kern="1200" dirty="0"/>
            <a:t>depending on countries language and religion</a:t>
          </a:r>
          <a:endParaRPr lang="en-US" sz="1400" kern="1200" dirty="0"/>
        </a:p>
      </dsp:txBody>
      <dsp:txXfrm>
        <a:off x="1565184" y="902394"/>
        <a:ext cx="5294139" cy="553562"/>
      </dsp:txXfrm>
    </dsp:sp>
    <dsp:sp modelId="{DC0421A4-30C1-47BE-90F8-9029E369B05A}">
      <dsp:nvSpPr>
        <dsp:cNvPr id="0" name=""/>
        <dsp:cNvSpPr/>
      </dsp:nvSpPr>
      <dsp:spPr>
        <a:xfrm rot="5400000">
          <a:off x="4102002" y="1487878"/>
          <a:ext cx="220502" cy="26460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4132873" y="1509928"/>
        <a:ext cx="158762" cy="154351"/>
      </dsp:txXfrm>
    </dsp:sp>
    <dsp:sp modelId="{7AD64D94-5EBE-447A-9623-BAEC4E1AE089}">
      <dsp:nvSpPr>
        <dsp:cNvPr id="0" name=""/>
        <dsp:cNvSpPr/>
      </dsp:nvSpPr>
      <dsp:spPr>
        <a:xfrm>
          <a:off x="1547962" y="1767181"/>
          <a:ext cx="5328583" cy="58800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3. Check whether there are any search results in this circle</a:t>
          </a:r>
        </a:p>
      </dsp:txBody>
      <dsp:txXfrm>
        <a:off x="1565184" y="1784403"/>
        <a:ext cx="5294139" cy="553562"/>
      </dsp:txXfrm>
    </dsp:sp>
    <dsp:sp modelId="{B74FB282-A928-46D8-8F17-9ADE7D5EB821}">
      <dsp:nvSpPr>
        <dsp:cNvPr id="0" name=""/>
        <dsp:cNvSpPr/>
      </dsp:nvSpPr>
      <dsp:spPr>
        <a:xfrm rot="5400000">
          <a:off x="4102002" y="2369887"/>
          <a:ext cx="220502" cy="26460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4132873" y="2391937"/>
        <a:ext cx="158762" cy="154351"/>
      </dsp:txXfrm>
    </dsp:sp>
    <dsp:sp modelId="{3A8F84A1-7867-4FB8-8271-6D614A05179E}">
      <dsp:nvSpPr>
        <dsp:cNvPr id="0" name=""/>
        <dsp:cNvSpPr/>
      </dsp:nvSpPr>
      <dsp:spPr>
        <a:xfrm>
          <a:off x="1547962" y="2649190"/>
          <a:ext cx="5328583" cy="58800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4. If yes, do text search for this circle</a:t>
          </a:r>
        </a:p>
      </dsp:txBody>
      <dsp:txXfrm>
        <a:off x="1565184" y="2666412"/>
        <a:ext cx="5294139" cy="553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EA7AF-3084-48D6-9CCE-32A94627ADE6}">
      <dsp:nvSpPr>
        <dsp:cNvPr id="0" name=""/>
        <dsp:cNvSpPr/>
      </dsp:nvSpPr>
      <dsp:spPr>
        <a:xfrm>
          <a:off x="1547962" y="3162"/>
          <a:ext cx="5328583" cy="58800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1. Identify countries in the circle </a:t>
          </a:r>
          <a:br>
            <a:rPr lang="en-US" sz="1400" kern="1200" dirty="0"/>
          </a:br>
          <a:r>
            <a:rPr lang="en-US" sz="1100" kern="1200" dirty="0"/>
            <a:t>by looking at countries at four points on the border</a:t>
          </a:r>
          <a:endParaRPr lang="en-US" sz="1400" kern="1200" dirty="0"/>
        </a:p>
      </dsp:txBody>
      <dsp:txXfrm>
        <a:off x="1565184" y="20384"/>
        <a:ext cx="5294139" cy="553562"/>
      </dsp:txXfrm>
    </dsp:sp>
    <dsp:sp modelId="{79D2E05F-0CAB-44D9-8BD7-F8A625AC45B3}">
      <dsp:nvSpPr>
        <dsp:cNvPr id="0" name=""/>
        <dsp:cNvSpPr/>
      </dsp:nvSpPr>
      <dsp:spPr>
        <a:xfrm rot="5400000">
          <a:off x="4102002" y="605869"/>
          <a:ext cx="220502" cy="2646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4132873" y="627919"/>
        <a:ext cx="158762" cy="154351"/>
      </dsp:txXfrm>
    </dsp:sp>
    <dsp:sp modelId="{991D54C8-E1E0-4B94-9F81-8BE047DB7625}">
      <dsp:nvSpPr>
        <dsp:cNvPr id="0" name=""/>
        <dsp:cNvSpPr/>
      </dsp:nvSpPr>
      <dsp:spPr>
        <a:xfrm>
          <a:off x="1547962" y="885172"/>
          <a:ext cx="5328583" cy="58800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2. Define the search words for this circle </a:t>
          </a:r>
          <a:br>
            <a:rPr lang="en-US" sz="1400" kern="1200" dirty="0"/>
          </a:br>
          <a:r>
            <a:rPr lang="en-US" sz="1100" kern="1200" dirty="0"/>
            <a:t>depending on countries language and religion</a:t>
          </a:r>
          <a:endParaRPr lang="en-US" sz="1400" kern="1200" dirty="0"/>
        </a:p>
      </dsp:txBody>
      <dsp:txXfrm>
        <a:off x="1565184" y="902394"/>
        <a:ext cx="5294139" cy="553562"/>
      </dsp:txXfrm>
    </dsp:sp>
    <dsp:sp modelId="{DC0421A4-30C1-47BE-90F8-9029E369B05A}">
      <dsp:nvSpPr>
        <dsp:cNvPr id="0" name=""/>
        <dsp:cNvSpPr/>
      </dsp:nvSpPr>
      <dsp:spPr>
        <a:xfrm rot="5400000">
          <a:off x="4102002" y="1487878"/>
          <a:ext cx="220502" cy="26460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4132873" y="1509928"/>
        <a:ext cx="158762" cy="154351"/>
      </dsp:txXfrm>
    </dsp:sp>
    <dsp:sp modelId="{7AD64D94-5EBE-447A-9623-BAEC4E1AE089}">
      <dsp:nvSpPr>
        <dsp:cNvPr id="0" name=""/>
        <dsp:cNvSpPr/>
      </dsp:nvSpPr>
      <dsp:spPr>
        <a:xfrm>
          <a:off x="1547962" y="1767181"/>
          <a:ext cx="5328583" cy="58800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3. Check whether there are any search results in this circle</a:t>
          </a:r>
        </a:p>
      </dsp:txBody>
      <dsp:txXfrm>
        <a:off x="1565184" y="1784403"/>
        <a:ext cx="5294139" cy="553562"/>
      </dsp:txXfrm>
    </dsp:sp>
    <dsp:sp modelId="{B74FB282-A928-46D8-8F17-9ADE7D5EB821}">
      <dsp:nvSpPr>
        <dsp:cNvPr id="0" name=""/>
        <dsp:cNvSpPr/>
      </dsp:nvSpPr>
      <dsp:spPr>
        <a:xfrm rot="5400000">
          <a:off x="4102002" y="2369887"/>
          <a:ext cx="220502" cy="26460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4132873" y="2391937"/>
        <a:ext cx="158762" cy="154351"/>
      </dsp:txXfrm>
    </dsp:sp>
    <dsp:sp modelId="{3A8F84A1-7867-4FB8-8271-6D614A05179E}">
      <dsp:nvSpPr>
        <dsp:cNvPr id="0" name=""/>
        <dsp:cNvSpPr/>
      </dsp:nvSpPr>
      <dsp:spPr>
        <a:xfrm>
          <a:off x="1547962" y="2649190"/>
          <a:ext cx="5328583" cy="58800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4. If yes, do text search for this circle</a:t>
          </a:r>
        </a:p>
      </dsp:txBody>
      <dsp:txXfrm>
        <a:off x="1565184" y="2666412"/>
        <a:ext cx="5294139" cy="55356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9049BE-9961-4733-BA5D-D0ECD9C6C3DE}" type="datetimeFigureOut">
              <a:rPr lang="nl-NL" smtClean="0"/>
              <a:t>26-6-2019</a:t>
            </a:fld>
            <a:endParaRPr lang="nl-NL"/>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297D0F-958C-41A1-8F28-F6FE5C0E7009}" type="slidenum">
              <a:rPr lang="nl-NL" smtClean="0"/>
              <a:t>‹#›</a:t>
            </a:fld>
            <a:endParaRPr lang="nl-NL"/>
          </a:p>
        </p:txBody>
      </p:sp>
    </p:spTree>
    <p:extLst>
      <p:ext uri="{BB962C8B-B14F-4D97-AF65-F5344CB8AC3E}">
        <p14:creationId xmlns:p14="http://schemas.microsoft.com/office/powerpoint/2010/main" val="1297563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E7792C-3922-4E1C-BA03-9D1591BF1FA7}" type="datetimeFigureOut">
              <a:rPr lang="nl-NL" smtClean="0"/>
              <a:t>26-6-2019</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4A09BE-E5BB-45E2-B8B3-0C1263E24EB3}" type="slidenum">
              <a:rPr lang="nl-NL" smtClean="0"/>
              <a:t>‹#›</a:t>
            </a:fld>
            <a:endParaRPr lang="nl-NL"/>
          </a:p>
        </p:txBody>
      </p:sp>
    </p:spTree>
    <p:extLst>
      <p:ext uri="{BB962C8B-B14F-4D97-AF65-F5344CB8AC3E}">
        <p14:creationId xmlns:p14="http://schemas.microsoft.com/office/powerpoint/2010/main" val="3394393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3397348"/>
          </a:xfrm>
          <a:prstGeom prst="rect">
            <a:avLst/>
          </a:prstGeom>
        </p:spPr>
      </p:pic>
      <p:sp>
        <p:nvSpPr>
          <p:cNvPr id="8" name="Titel 1"/>
          <p:cNvSpPr>
            <a:spLocks noGrp="1"/>
          </p:cNvSpPr>
          <p:nvPr>
            <p:ph type="ctrTitle" hasCustomPrompt="1"/>
          </p:nvPr>
        </p:nvSpPr>
        <p:spPr>
          <a:xfrm>
            <a:off x="323528" y="3780000"/>
            <a:ext cx="5976664" cy="396044"/>
          </a:xfrm>
          <a:prstGeom prst="rect">
            <a:avLst/>
          </a:prstGeom>
        </p:spPr>
        <p:txBody>
          <a:bodyPr/>
          <a:lstStyle>
            <a:lvl1pPr marL="0" indent="0" algn="ctr">
              <a:lnSpc>
                <a:spcPct val="93000"/>
              </a:lnSpc>
              <a:defRPr sz="2000" b="0" baseline="0">
                <a:solidFill>
                  <a:srgbClr val="505150"/>
                </a:solidFill>
                <a:latin typeface="+mn-lt"/>
              </a:defRPr>
            </a:lvl1pPr>
          </a:lstStyle>
          <a:p>
            <a:r>
              <a:rPr lang="nl-NL" dirty="0"/>
              <a:t>Type </a:t>
            </a:r>
            <a:r>
              <a:rPr lang="nl-NL" dirty="0" err="1"/>
              <a:t>here</a:t>
            </a:r>
            <a:r>
              <a:rPr lang="nl-NL" dirty="0"/>
              <a:t> the topic of </a:t>
            </a:r>
            <a:r>
              <a:rPr lang="nl-NL" dirty="0" err="1"/>
              <a:t>your</a:t>
            </a:r>
            <a:r>
              <a:rPr lang="nl-NL" dirty="0"/>
              <a:t> </a:t>
            </a:r>
            <a:r>
              <a:rPr lang="nl-NL" dirty="0" err="1"/>
              <a:t>presentation</a:t>
            </a:r>
            <a:endParaRPr lang="nl-NL" dirty="0"/>
          </a:p>
        </p:txBody>
      </p:sp>
      <p:sp>
        <p:nvSpPr>
          <p:cNvPr id="4" name="Ondertitel 2"/>
          <p:cNvSpPr>
            <a:spLocks noGrp="1"/>
          </p:cNvSpPr>
          <p:nvPr>
            <p:ph type="subTitle" idx="1" hasCustomPrompt="1"/>
          </p:nvPr>
        </p:nvSpPr>
        <p:spPr>
          <a:xfrm>
            <a:off x="323527" y="4227934"/>
            <a:ext cx="5976665" cy="360040"/>
          </a:xfrm>
          <a:prstGeom prst="rect">
            <a:avLst/>
          </a:prstGeom>
        </p:spPr>
        <p:txBody>
          <a:bodyPr/>
          <a:lstStyle>
            <a:lvl1pPr algn="ctr">
              <a:buNone/>
              <a:defRPr sz="1400">
                <a:solidFill>
                  <a:srgbClr val="EE7D11"/>
                </a:solidFill>
                <a:latin typeface="+mn-lt"/>
                <a:ea typeface="Roboto medium" pitchFamily="2" charset="0"/>
              </a:defRPr>
            </a:lvl1pPr>
          </a:lstStyle>
          <a:p>
            <a:r>
              <a:rPr lang="nl-NL" dirty="0"/>
              <a:t>Type </a:t>
            </a:r>
            <a:r>
              <a:rPr lang="nl-NL" dirty="0" err="1"/>
              <a:t>here</a:t>
            </a:r>
            <a:r>
              <a:rPr lang="nl-NL" dirty="0"/>
              <a:t> the name of the presenter</a:t>
            </a:r>
          </a:p>
        </p:txBody>
      </p:sp>
      <p:sp>
        <p:nvSpPr>
          <p:cNvPr id="7" name="Rechthoek 6"/>
          <p:cNvSpPr/>
          <p:nvPr userDrawn="1"/>
        </p:nvSpPr>
        <p:spPr>
          <a:xfrm>
            <a:off x="0" y="3380793"/>
            <a:ext cx="9154324" cy="50674"/>
          </a:xfrm>
          <a:prstGeom prst="rect">
            <a:avLst/>
          </a:prstGeom>
          <a:solidFill>
            <a:srgbClr val="F6802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
        <p:nvSpPr>
          <p:cNvPr id="3" name="Tijdelijke aanduiding voor afbeelding 2"/>
          <p:cNvSpPr>
            <a:spLocks noGrp="1" noChangeAspect="1"/>
          </p:cNvSpPr>
          <p:nvPr>
            <p:ph type="pic" sz="quarter" idx="10"/>
          </p:nvPr>
        </p:nvSpPr>
        <p:spPr>
          <a:xfrm>
            <a:off x="0" y="4548"/>
            <a:ext cx="9144000" cy="3386958"/>
          </a:xfrm>
          <a:prstGeom prst="rect">
            <a:avLst/>
          </a:prstGeom>
        </p:spPr>
        <p:txBody>
          <a:bodyPr/>
          <a:lstStyle>
            <a:lvl1pPr marL="0" indent="0" algn="l">
              <a:buNone/>
              <a:defRPr baseline="0">
                <a:solidFill>
                  <a:schemeClr val="accent3"/>
                </a:solidFill>
              </a:defRPr>
            </a:lvl1pPr>
          </a:lstStyle>
          <a:p>
            <a:r>
              <a:rPr lang="en-US"/>
              <a:t>Click icon to add picture</a:t>
            </a:r>
            <a:endParaRPr lang="nl-NL"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24694" y="3959041"/>
            <a:ext cx="1612748" cy="54861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Image">
    <p:bg>
      <p:bgPr>
        <a:solidFill>
          <a:schemeClr val="bg1"/>
        </a:solidFill>
        <a:effectLst/>
      </p:bgPr>
    </p:bg>
    <p:spTree>
      <p:nvGrpSpPr>
        <p:cNvPr id="1" name=""/>
        <p:cNvGrpSpPr/>
        <p:nvPr/>
      </p:nvGrpSpPr>
      <p:grpSpPr>
        <a:xfrm>
          <a:off x="0" y="0"/>
          <a:ext cx="0" cy="0"/>
          <a:chOff x="0" y="0"/>
          <a:chExt cx="0" cy="0"/>
        </a:xfrm>
      </p:grpSpPr>
      <p:sp>
        <p:nvSpPr>
          <p:cNvPr id="12" name="Tijdelijke aanduiding voor datum 22"/>
          <p:cNvSpPr>
            <a:spLocks noGrp="1"/>
          </p:cNvSpPr>
          <p:nvPr>
            <p:ph type="dt" sz="half" idx="14"/>
          </p:nvPr>
        </p:nvSpPr>
        <p:spPr>
          <a:xfrm>
            <a:off x="1043608" y="4731990"/>
            <a:ext cx="1152128" cy="274637"/>
          </a:xfrm>
        </p:spPr>
        <p:txBody>
          <a:bodyPr/>
          <a:lstStyle>
            <a:lvl1pPr>
              <a:defRPr sz="900"/>
            </a:lvl1pPr>
          </a:lstStyle>
          <a:p>
            <a:endParaRPr lang="nl-NL" dirty="0"/>
          </a:p>
        </p:txBody>
      </p:sp>
      <p:sp>
        <p:nvSpPr>
          <p:cNvPr id="13" name="Tijdelijke aanduiding voor dianummer 24"/>
          <p:cNvSpPr>
            <a:spLocks noGrp="1"/>
          </p:cNvSpPr>
          <p:nvPr>
            <p:ph type="sldNum" sz="quarter" idx="16"/>
          </p:nvPr>
        </p:nvSpPr>
        <p:spPr>
          <a:xfrm>
            <a:off x="395536" y="4731990"/>
            <a:ext cx="504056" cy="274637"/>
          </a:xfrm>
        </p:spPr>
        <p:txBody>
          <a:bodyPr/>
          <a:lstStyle>
            <a:lvl1pPr>
              <a:defRPr sz="900"/>
            </a:lvl1pPr>
          </a:lstStyle>
          <a:p>
            <a:fld id="{92BF6679-0BEE-49C9-BF2B-A3F77A72213C}" type="slidenum">
              <a:rPr lang="nl-NL" smtClean="0"/>
              <a:pPr/>
              <a:t>‹#›</a:t>
            </a:fld>
            <a:endParaRPr lang="nl-NL" dirty="0"/>
          </a:p>
        </p:txBody>
      </p:sp>
      <p:pic>
        <p:nvPicPr>
          <p:cNvPr id="15" name="Picture 28" descr="Logo ORTEC.png"/>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24" b="36699"/>
          <a:stretch/>
        </p:blipFill>
        <p:spPr>
          <a:xfrm>
            <a:off x="7779885" y="4749002"/>
            <a:ext cx="1040587" cy="199012"/>
          </a:xfrm>
          <a:prstGeom prst="rect">
            <a:avLst/>
          </a:prstGeom>
        </p:spPr>
      </p:pic>
      <p:sp>
        <p:nvSpPr>
          <p:cNvPr id="9" name="Tijdelijke aanduiding voor voettekst 17"/>
          <p:cNvSpPr>
            <a:spLocks noGrp="1"/>
          </p:cNvSpPr>
          <p:nvPr>
            <p:ph type="ftr" sz="quarter" idx="15"/>
          </p:nvPr>
        </p:nvSpPr>
        <p:spPr>
          <a:xfrm>
            <a:off x="2267744" y="4731990"/>
            <a:ext cx="4968552" cy="274637"/>
          </a:xfrm>
          <a:prstGeom prst="rect">
            <a:avLst/>
          </a:prstGeom>
        </p:spPr>
        <p:txBody>
          <a:bodyPr/>
          <a:lstStyle>
            <a:lvl1pPr>
              <a:defRPr sz="900"/>
            </a:lvl1pPr>
          </a:lstStyle>
          <a:p>
            <a:endParaRPr lang="nl-NL" dirty="0"/>
          </a:p>
        </p:txBody>
      </p:sp>
      <p:sp>
        <p:nvSpPr>
          <p:cNvPr id="27" name="Large Image Placeholder 2"/>
          <p:cNvSpPr>
            <a:spLocks noGrp="1"/>
          </p:cNvSpPr>
          <p:nvPr>
            <p:ph type="pic" sz="quarter" idx="13"/>
          </p:nvPr>
        </p:nvSpPr>
        <p:spPr>
          <a:xfrm>
            <a:off x="0" y="-1"/>
            <a:ext cx="9144000" cy="4629463"/>
          </a:xfrm>
          <a:prstGeom prst="rect">
            <a:avLst/>
          </a:prstGeom>
        </p:spPr>
        <p:txBody>
          <a:bodyPr/>
          <a:lstStyle>
            <a:lvl1pPr marL="0" indent="0">
              <a:buNone/>
              <a:defRPr/>
            </a:lvl1pPr>
          </a:lstStyle>
          <a:p>
            <a:r>
              <a:rPr lang="en-US"/>
              <a:t>Click icon to add picture</a:t>
            </a:r>
            <a:endParaRPr lang="nl-NL" dirty="0"/>
          </a:p>
        </p:txBody>
      </p:sp>
      <p:grpSp>
        <p:nvGrpSpPr>
          <p:cNvPr id="28" name="Group 27"/>
          <p:cNvGrpSpPr/>
          <p:nvPr userDrawn="1"/>
        </p:nvGrpSpPr>
        <p:grpSpPr>
          <a:xfrm>
            <a:off x="-1657" y="4595231"/>
            <a:ext cx="9146829" cy="40484"/>
            <a:chOff x="-1657" y="4595231"/>
            <a:chExt cx="9146829" cy="40484"/>
          </a:xfrm>
        </p:grpSpPr>
        <p:sp>
          <p:nvSpPr>
            <p:cNvPr id="29" name="Rectangle 28" descr="ORTEC_Picture_Border"/>
            <p:cNvSpPr/>
            <p:nvPr userDrawn="1"/>
          </p:nvSpPr>
          <p:spPr>
            <a:xfrm>
              <a:off x="5652119" y="4596114"/>
              <a:ext cx="1260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0" name="Rectangle 29" descr="ORTEC_Picture_Border"/>
            <p:cNvSpPr/>
            <p:nvPr userDrawn="1"/>
          </p:nvSpPr>
          <p:spPr>
            <a:xfrm>
              <a:off x="5006342" y="4596115"/>
              <a:ext cx="684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1" name="Rectangle 30" descr="ORTEC_Picture_Border"/>
            <p:cNvSpPr/>
            <p:nvPr userDrawn="1"/>
          </p:nvSpPr>
          <p:spPr>
            <a:xfrm>
              <a:off x="4321536" y="4596114"/>
              <a:ext cx="720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2" name="Rectangle 31" descr="ORTEC_Picture_Border"/>
            <p:cNvSpPr/>
            <p:nvPr userDrawn="1"/>
          </p:nvSpPr>
          <p:spPr>
            <a:xfrm>
              <a:off x="3185061" y="4596115"/>
              <a:ext cx="1152000" cy="39600"/>
            </a:xfrm>
            <a:prstGeom prst="rect">
              <a:avLst/>
            </a:prstGeom>
            <a:solidFill>
              <a:schemeClr val="accent5"/>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3" name="Rectangle 32" descr="ORTEC_Picture_Border"/>
            <p:cNvSpPr/>
            <p:nvPr userDrawn="1"/>
          </p:nvSpPr>
          <p:spPr>
            <a:xfrm>
              <a:off x="1577092" y="4596114"/>
              <a:ext cx="684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4" name="Rectangle 33" descr="ORTEC_Picture_Border"/>
            <p:cNvSpPr/>
            <p:nvPr userDrawn="1"/>
          </p:nvSpPr>
          <p:spPr>
            <a:xfrm>
              <a:off x="663110" y="4596114"/>
              <a:ext cx="936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5" name="Rectangle 34" descr="ORTEC_Picture_Border"/>
            <p:cNvSpPr/>
            <p:nvPr userDrawn="1"/>
          </p:nvSpPr>
          <p:spPr>
            <a:xfrm>
              <a:off x="-1657" y="4596114"/>
              <a:ext cx="684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6" name="Rectangle 35" descr="ORTEC_Picture_Border"/>
            <p:cNvSpPr/>
            <p:nvPr userDrawn="1"/>
          </p:nvSpPr>
          <p:spPr>
            <a:xfrm>
              <a:off x="2258301" y="4595231"/>
              <a:ext cx="936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7" name="Rectangle 36" descr="ORTEC_Picture_Border"/>
            <p:cNvSpPr/>
            <p:nvPr userDrawn="1"/>
          </p:nvSpPr>
          <p:spPr>
            <a:xfrm>
              <a:off x="6909461" y="4595231"/>
              <a:ext cx="1548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8" name="Rectangle 37" descr="ORTEC_Picture_Border"/>
            <p:cNvSpPr/>
            <p:nvPr userDrawn="1"/>
          </p:nvSpPr>
          <p:spPr>
            <a:xfrm>
              <a:off x="8425172" y="4595231"/>
              <a:ext cx="720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Tree>
    <p:extLst>
      <p:ext uri="{BB962C8B-B14F-4D97-AF65-F5344CB8AC3E}">
        <p14:creationId xmlns:p14="http://schemas.microsoft.com/office/powerpoint/2010/main" val="61468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opicSlide">
    <p:bg>
      <p:bgPr>
        <a:solidFill>
          <a:schemeClr val="bg1"/>
        </a:solidFill>
        <a:effectLst/>
      </p:bgPr>
    </p:bg>
    <p:spTree>
      <p:nvGrpSpPr>
        <p:cNvPr id="1" name=""/>
        <p:cNvGrpSpPr/>
        <p:nvPr/>
      </p:nvGrpSpPr>
      <p:grpSpPr>
        <a:xfrm>
          <a:off x="0" y="0"/>
          <a:ext cx="0" cy="0"/>
          <a:chOff x="0" y="0"/>
          <a:chExt cx="0" cy="0"/>
        </a:xfrm>
      </p:grpSpPr>
      <p:sp>
        <p:nvSpPr>
          <p:cNvPr id="7" name="Tijdelijke aanduiding voor datum 22"/>
          <p:cNvSpPr>
            <a:spLocks noGrp="1"/>
          </p:cNvSpPr>
          <p:nvPr>
            <p:ph type="dt" sz="half" idx="14"/>
          </p:nvPr>
        </p:nvSpPr>
        <p:spPr>
          <a:xfrm>
            <a:off x="1043608" y="4731990"/>
            <a:ext cx="1152128" cy="274637"/>
          </a:xfrm>
        </p:spPr>
        <p:txBody>
          <a:bodyPr/>
          <a:lstStyle>
            <a:lvl1pPr>
              <a:defRPr sz="900"/>
            </a:lvl1pPr>
          </a:lstStyle>
          <a:p>
            <a:endParaRPr lang="nl-NL" dirty="0"/>
          </a:p>
        </p:txBody>
      </p:sp>
      <p:sp>
        <p:nvSpPr>
          <p:cNvPr id="8" name="Tijdelijke aanduiding voor dianummer 24"/>
          <p:cNvSpPr>
            <a:spLocks noGrp="1"/>
          </p:cNvSpPr>
          <p:nvPr>
            <p:ph type="sldNum" sz="quarter" idx="16"/>
          </p:nvPr>
        </p:nvSpPr>
        <p:spPr>
          <a:xfrm>
            <a:off x="395536" y="4731990"/>
            <a:ext cx="504056" cy="274637"/>
          </a:xfrm>
        </p:spPr>
        <p:txBody>
          <a:bodyPr/>
          <a:lstStyle>
            <a:lvl1pPr>
              <a:defRPr sz="900"/>
            </a:lvl1pPr>
          </a:lstStyle>
          <a:p>
            <a:fld id="{92BF6679-0BEE-49C9-BF2B-A3F77A72213C}" type="slidenum">
              <a:rPr lang="nl-NL" smtClean="0"/>
              <a:pPr/>
              <a:t>‹#›</a:t>
            </a:fld>
            <a:endParaRPr lang="nl-NL" dirty="0"/>
          </a:p>
        </p:txBody>
      </p:sp>
      <p:pic>
        <p:nvPicPr>
          <p:cNvPr id="13" name="Picture 28" descr="Logo ORTEC.png"/>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24" b="36699"/>
          <a:stretch/>
        </p:blipFill>
        <p:spPr>
          <a:xfrm>
            <a:off x="7779885" y="4749002"/>
            <a:ext cx="1040587" cy="199012"/>
          </a:xfrm>
          <a:prstGeom prst="rect">
            <a:avLst/>
          </a:prstGeom>
        </p:spPr>
      </p:pic>
      <p:sp>
        <p:nvSpPr>
          <p:cNvPr id="9" name="Rechthoek 8"/>
          <p:cNvSpPr/>
          <p:nvPr userDrawn="1"/>
        </p:nvSpPr>
        <p:spPr>
          <a:xfrm>
            <a:off x="0" y="-1"/>
            <a:ext cx="9144000" cy="4614863"/>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Titel 1"/>
          <p:cNvSpPr>
            <a:spLocks noGrp="1"/>
          </p:cNvSpPr>
          <p:nvPr>
            <p:ph type="ctrTitle" hasCustomPrompt="1"/>
          </p:nvPr>
        </p:nvSpPr>
        <p:spPr>
          <a:xfrm>
            <a:off x="467544" y="411510"/>
            <a:ext cx="8208056" cy="432049"/>
          </a:xfrm>
          <a:prstGeom prst="rect">
            <a:avLst/>
          </a:prstGeom>
        </p:spPr>
        <p:txBody>
          <a:bodyPr/>
          <a:lstStyle>
            <a:lvl1pPr algn="l">
              <a:defRPr sz="2000" b="0" baseline="0">
                <a:solidFill>
                  <a:schemeClr val="bg1"/>
                </a:solidFill>
                <a:latin typeface="+mj-lt"/>
                <a:cs typeface="Arial" pitchFamily="34" charset="0"/>
              </a:defRPr>
            </a:lvl1pPr>
          </a:lstStyle>
          <a:p>
            <a:r>
              <a:rPr lang="nl-NL" dirty="0"/>
              <a:t>New Topic </a:t>
            </a:r>
            <a:r>
              <a:rPr lang="nl-NL" dirty="0" err="1"/>
              <a:t>text</a:t>
            </a:r>
            <a:endParaRPr lang="nl-NL" dirty="0"/>
          </a:p>
        </p:txBody>
      </p:sp>
      <p:sp>
        <p:nvSpPr>
          <p:cNvPr id="14" name="Tijdelijke aanduiding voor voettekst 17"/>
          <p:cNvSpPr>
            <a:spLocks noGrp="1"/>
          </p:cNvSpPr>
          <p:nvPr>
            <p:ph type="ftr" sz="quarter" idx="15"/>
          </p:nvPr>
        </p:nvSpPr>
        <p:spPr>
          <a:xfrm>
            <a:off x="2267744" y="4731990"/>
            <a:ext cx="4968552" cy="274637"/>
          </a:xfrm>
          <a:prstGeom prst="rect">
            <a:avLst/>
          </a:prstGeom>
        </p:spPr>
        <p:txBody>
          <a:bodyPr/>
          <a:lstStyle>
            <a:lvl1pPr>
              <a:defRPr sz="900"/>
            </a:lvl1pPr>
          </a:lstStyle>
          <a:p>
            <a:endParaRPr lang="nl-NL" dirty="0"/>
          </a:p>
        </p:txBody>
      </p:sp>
      <p:grpSp>
        <p:nvGrpSpPr>
          <p:cNvPr id="15" name="Group 14"/>
          <p:cNvGrpSpPr/>
          <p:nvPr userDrawn="1"/>
        </p:nvGrpSpPr>
        <p:grpSpPr>
          <a:xfrm>
            <a:off x="-1657" y="4595231"/>
            <a:ext cx="9146829" cy="40484"/>
            <a:chOff x="-1657" y="4595231"/>
            <a:chExt cx="9146829" cy="40484"/>
          </a:xfrm>
        </p:grpSpPr>
        <p:sp>
          <p:nvSpPr>
            <p:cNvPr id="16" name="Rectangle 15" descr="ORTEC_Picture_Border"/>
            <p:cNvSpPr/>
            <p:nvPr userDrawn="1"/>
          </p:nvSpPr>
          <p:spPr>
            <a:xfrm>
              <a:off x="5652119" y="4596114"/>
              <a:ext cx="1260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7" name="Rectangle 16" descr="ORTEC_Picture_Border"/>
            <p:cNvSpPr/>
            <p:nvPr userDrawn="1"/>
          </p:nvSpPr>
          <p:spPr>
            <a:xfrm>
              <a:off x="5006342" y="4596115"/>
              <a:ext cx="684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8" name="Rectangle 17" descr="ORTEC_Picture_Border"/>
            <p:cNvSpPr/>
            <p:nvPr userDrawn="1"/>
          </p:nvSpPr>
          <p:spPr>
            <a:xfrm>
              <a:off x="4321536" y="4596114"/>
              <a:ext cx="720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9" name="Rectangle 18" descr="ORTEC_Picture_Border"/>
            <p:cNvSpPr/>
            <p:nvPr userDrawn="1"/>
          </p:nvSpPr>
          <p:spPr>
            <a:xfrm>
              <a:off x="3185061" y="4596115"/>
              <a:ext cx="1152000" cy="39600"/>
            </a:xfrm>
            <a:prstGeom prst="rect">
              <a:avLst/>
            </a:prstGeom>
            <a:solidFill>
              <a:schemeClr val="accent5"/>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0" name="Rectangle 19" descr="ORTEC_Picture_Border"/>
            <p:cNvSpPr/>
            <p:nvPr userDrawn="1"/>
          </p:nvSpPr>
          <p:spPr>
            <a:xfrm>
              <a:off x="1577092" y="4596114"/>
              <a:ext cx="684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1" name="Rectangle 20" descr="ORTEC_Picture_Border"/>
            <p:cNvSpPr/>
            <p:nvPr userDrawn="1"/>
          </p:nvSpPr>
          <p:spPr>
            <a:xfrm>
              <a:off x="663110" y="4596114"/>
              <a:ext cx="936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2" name="Rectangle 21" descr="ORTEC_Picture_Border"/>
            <p:cNvSpPr/>
            <p:nvPr userDrawn="1"/>
          </p:nvSpPr>
          <p:spPr>
            <a:xfrm>
              <a:off x="-1657" y="4596114"/>
              <a:ext cx="684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3" name="Rectangle 22" descr="ORTEC_Picture_Border"/>
            <p:cNvSpPr/>
            <p:nvPr userDrawn="1"/>
          </p:nvSpPr>
          <p:spPr>
            <a:xfrm>
              <a:off x="2258301" y="4595231"/>
              <a:ext cx="936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4" name="Rectangle 23" descr="ORTEC_Picture_Border"/>
            <p:cNvSpPr/>
            <p:nvPr userDrawn="1"/>
          </p:nvSpPr>
          <p:spPr>
            <a:xfrm>
              <a:off x="6909461" y="4595231"/>
              <a:ext cx="1548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5" name="Rectangle 24" descr="ORTEC_Picture_Border"/>
            <p:cNvSpPr/>
            <p:nvPr userDrawn="1"/>
          </p:nvSpPr>
          <p:spPr>
            <a:xfrm>
              <a:off x="8425172" y="4595231"/>
              <a:ext cx="720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Tree>
    <p:extLst>
      <p:ext uri="{BB962C8B-B14F-4D97-AF65-F5344CB8AC3E}">
        <p14:creationId xmlns:p14="http://schemas.microsoft.com/office/powerpoint/2010/main" val="10252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p:bg>
      <p:bgPr>
        <a:solidFill>
          <a:schemeClr val="bg1"/>
        </a:solidFill>
        <a:effectLst/>
      </p:bgPr>
    </p:bg>
    <p:spTree>
      <p:nvGrpSpPr>
        <p:cNvPr id="1" name=""/>
        <p:cNvGrpSpPr/>
        <p:nvPr/>
      </p:nvGrpSpPr>
      <p:grpSpPr>
        <a:xfrm>
          <a:off x="0" y="0"/>
          <a:ext cx="0" cy="0"/>
          <a:chOff x="0" y="0"/>
          <a:chExt cx="0" cy="0"/>
        </a:xfrm>
      </p:grpSpPr>
      <p:sp>
        <p:nvSpPr>
          <p:cNvPr id="7" name="Tijdelijke aanduiding voor datum 22"/>
          <p:cNvSpPr>
            <a:spLocks noGrp="1"/>
          </p:cNvSpPr>
          <p:nvPr>
            <p:ph type="dt" sz="half" idx="14"/>
          </p:nvPr>
        </p:nvSpPr>
        <p:spPr>
          <a:xfrm>
            <a:off x="1043608" y="4731990"/>
            <a:ext cx="1152128" cy="274637"/>
          </a:xfrm>
        </p:spPr>
        <p:txBody>
          <a:bodyPr/>
          <a:lstStyle>
            <a:lvl1pPr>
              <a:defRPr sz="900"/>
            </a:lvl1pPr>
          </a:lstStyle>
          <a:p>
            <a:endParaRPr lang="nl-NL" dirty="0"/>
          </a:p>
        </p:txBody>
      </p:sp>
      <p:sp>
        <p:nvSpPr>
          <p:cNvPr id="8" name="Tijdelijke aanduiding voor dianummer 24"/>
          <p:cNvSpPr>
            <a:spLocks noGrp="1"/>
          </p:cNvSpPr>
          <p:nvPr>
            <p:ph type="sldNum" sz="quarter" idx="16"/>
          </p:nvPr>
        </p:nvSpPr>
        <p:spPr>
          <a:xfrm>
            <a:off x="395536" y="4731990"/>
            <a:ext cx="504056" cy="274637"/>
          </a:xfrm>
        </p:spPr>
        <p:txBody>
          <a:bodyPr/>
          <a:lstStyle>
            <a:lvl1pPr>
              <a:defRPr sz="900"/>
            </a:lvl1pPr>
          </a:lstStyle>
          <a:p>
            <a:fld id="{92BF6679-0BEE-49C9-BF2B-A3F77A72213C}" type="slidenum">
              <a:rPr lang="nl-NL" smtClean="0"/>
              <a:pPr/>
              <a:t>‹#›</a:t>
            </a:fld>
            <a:endParaRPr lang="nl-NL" dirty="0"/>
          </a:p>
        </p:txBody>
      </p:sp>
      <p:pic>
        <p:nvPicPr>
          <p:cNvPr id="13" name="Picture 28" descr="Logo ORTEC.png"/>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24" b="36699"/>
          <a:stretch/>
        </p:blipFill>
        <p:spPr>
          <a:xfrm>
            <a:off x="7779885" y="4749002"/>
            <a:ext cx="1040587" cy="199012"/>
          </a:xfrm>
          <a:prstGeom prst="rect">
            <a:avLst/>
          </a:prstGeom>
        </p:spPr>
      </p:pic>
      <p:sp>
        <p:nvSpPr>
          <p:cNvPr id="10" name="Tijdelijke aanduiding voor voettekst 17"/>
          <p:cNvSpPr>
            <a:spLocks noGrp="1"/>
          </p:cNvSpPr>
          <p:nvPr>
            <p:ph type="ftr" sz="quarter" idx="15"/>
          </p:nvPr>
        </p:nvSpPr>
        <p:spPr>
          <a:xfrm>
            <a:off x="2267744" y="4731990"/>
            <a:ext cx="4968552" cy="274637"/>
          </a:xfrm>
          <a:prstGeom prst="rect">
            <a:avLst/>
          </a:prstGeom>
        </p:spPr>
        <p:txBody>
          <a:bodyPr/>
          <a:lstStyle>
            <a:lvl1pPr>
              <a:defRPr sz="900"/>
            </a:lvl1pPr>
          </a:lstStyle>
          <a:p>
            <a:endParaRPr lang="nl-NL" dirty="0"/>
          </a:p>
        </p:txBody>
      </p:sp>
      <p:grpSp>
        <p:nvGrpSpPr>
          <p:cNvPr id="12" name="Group 11"/>
          <p:cNvGrpSpPr/>
          <p:nvPr userDrawn="1"/>
        </p:nvGrpSpPr>
        <p:grpSpPr>
          <a:xfrm>
            <a:off x="-1657" y="4595231"/>
            <a:ext cx="9146829" cy="40484"/>
            <a:chOff x="-1657" y="4595231"/>
            <a:chExt cx="9146829" cy="40484"/>
          </a:xfrm>
        </p:grpSpPr>
        <p:sp>
          <p:nvSpPr>
            <p:cNvPr id="14" name="Rectangle 13" descr="ORTEC_Picture_Border"/>
            <p:cNvSpPr/>
            <p:nvPr userDrawn="1"/>
          </p:nvSpPr>
          <p:spPr>
            <a:xfrm>
              <a:off x="5652119" y="4596114"/>
              <a:ext cx="1260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5" name="Rectangle 14" descr="ORTEC_Picture_Border"/>
            <p:cNvSpPr/>
            <p:nvPr userDrawn="1"/>
          </p:nvSpPr>
          <p:spPr>
            <a:xfrm>
              <a:off x="5006342" y="4596115"/>
              <a:ext cx="684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 name="Rectangle 15" descr="ORTEC_Picture_Border"/>
            <p:cNvSpPr/>
            <p:nvPr userDrawn="1"/>
          </p:nvSpPr>
          <p:spPr>
            <a:xfrm>
              <a:off x="4321536" y="4596114"/>
              <a:ext cx="720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7" name="Rectangle 16" descr="ORTEC_Picture_Border"/>
            <p:cNvSpPr/>
            <p:nvPr userDrawn="1"/>
          </p:nvSpPr>
          <p:spPr>
            <a:xfrm>
              <a:off x="3185061" y="4596115"/>
              <a:ext cx="1152000" cy="39600"/>
            </a:xfrm>
            <a:prstGeom prst="rect">
              <a:avLst/>
            </a:prstGeom>
            <a:solidFill>
              <a:schemeClr val="accent5"/>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8" name="Rectangle 17" descr="ORTEC_Picture_Border"/>
            <p:cNvSpPr/>
            <p:nvPr userDrawn="1"/>
          </p:nvSpPr>
          <p:spPr>
            <a:xfrm>
              <a:off x="1577092" y="4596114"/>
              <a:ext cx="684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9" name="Rectangle 18" descr="ORTEC_Picture_Border"/>
            <p:cNvSpPr/>
            <p:nvPr userDrawn="1"/>
          </p:nvSpPr>
          <p:spPr>
            <a:xfrm>
              <a:off x="663110" y="4596114"/>
              <a:ext cx="936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0" name="Rectangle 19" descr="ORTEC_Picture_Border"/>
            <p:cNvSpPr/>
            <p:nvPr userDrawn="1"/>
          </p:nvSpPr>
          <p:spPr>
            <a:xfrm>
              <a:off x="-1657" y="4596114"/>
              <a:ext cx="684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1" name="Rectangle 20" descr="ORTEC_Picture_Border"/>
            <p:cNvSpPr/>
            <p:nvPr userDrawn="1"/>
          </p:nvSpPr>
          <p:spPr>
            <a:xfrm>
              <a:off x="2258301" y="4595231"/>
              <a:ext cx="936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2" name="Rectangle 21" descr="ORTEC_Picture_Border"/>
            <p:cNvSpPr/>
            <p:nvPr userDrawn="1"/>
          </p:nvSpPr>
          <p:spPr>
            <a:xfrm>
              <a:off x="6909461" y="4595231"/>
              <a:ext cx="1548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3" name="Rectangle 22" descr="ORTEC_Picture_Border"/>
            <p:cNvSpPr/>
            <p:nvPr userDrawn="1"/>
          </p:nvSpPr>
          <p:spPr>
            <a:xfrm>
              <a:off x="8425172" y="4595231"/>
              <a:ext cx="720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Tree>
    <p:extLst>
      <p:ext uri="{BB962C8B-B14F-4D97-AF65-F5344CB8AC3E}">
        <p14:creationId xmlns:p14="http://schemas.microsoft.com/office/powerpoint/2010/main" val="14585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ingOnly">
    <p:bg>
      <p:bgPr>
        <a:solidFill>
          <a:schemeClr val="bg1"/>
        </a:solidFill>
        <a:effectLst/>
      </p:bgPr>
    </p:bg>
    <p:spTree>
      <p:nvGrpSpPr>
        <p:cNvPr id="1" name=""/>
        <p:cNvGrpSpPr/>
        <p:nvPr/>
      </p:nvGrpSpPr>
      <p:grpSpPr>
        <a:xfrm>
          <a:off x="0" y="0"/>
          <a:ext cx="0" cy="0"/>
          <a:chOff x="0" y="0"/>
          <a:chExt cx="0" cy="0"/>
        </a:xfrm>
      </p:grpSpPr>
      <p:sp>
        <p:nvSpPr>
          <p:cNvPr id="7" name="Tijdelijke aanduiding voor datum 22"/>
          <p:cNvSpPr>
            <a:spLocks noGrp="1"/>
          </p:cNvSpPr>
          <p:nvPr>
            <p:ph type="dt" sz="half" idx="14"/>
          </p:nvPr>
        </p:nvSpPr>
        <p:spPr>
          <a:xfrm>
            <a:off x="1043608" y="4731990"/>
            <a:ext cx="1152128" cy="274637"/>
          </a:xfrm>
        </p:spPr>
        <p:txBody>
          <a:bodyPr/>
          <a:lstStyle>
            <a:lvl1pPr>
              <a:defRPr sz="900"/>
            </a:lvl1pPr>
          </a:lstStyle>
          <a:p>
            <a:endParaRPr lang="nl-NL" dirty="0"/>
          </a:p>
        </p:txBody>
      </p:sp>
      <p:sp>
        <p:nvSpPr>
          <p:cNvPr id="8" name="Tijdelijke aanduiding voor dianummer 24"/>
          <p:cNvSpPr>
            <a:spLocks noGrp="1"/>
          </p:cNvSpPr>
          <p:nvPr>
            <p:ph type="sldNum" sz="quarter" idx="16"/>
          </p:nvPr>
        </p:nvSpPr>
        <p:spPr>
          <a:xfrm>
            <a:off x="395536" y="4731990"/>
            <a:ext cx="504056" cy="274637"/>
          </a:xfrm>
        </p:spPr>
        <p:txBody>
          <a:bodyPr/>
          <a:lstStyle>
            <a:lvl1pPr>
              <a:defRPr sz="900"/>
            </a:lvl1pPr>
          </a:lstStyle>
          <a:p>
            <a:fld id="{92BF6679-0BEE-49C9-BF2B-A3F77A72213C}" type="slidenum">
              <a:rPr lang="nl-NL" smtClean="0"/>
              <a:pPr/>
              <a:t>‹#›</a:t>
            </a:fld>
            <a:endParaRPr lang="nl-NL" dirty="0"/>
          </a:p>
        </p:txBody>
      </p:sp>
      <p:pic>
        <p:nvPicPr>
          <p:cNvPr id="13" name="Picture 28" descr="Logo ORTEC.png"/>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24" b="36699"/>
          <a:stretch/>
        </p:blipFill>
        <p:spPr>
          <a:xfrm>
            <a:off x="7779885" y="4749002"/>
            <a:ext cx="1040587" cy="199012"/>
          </a:xfrm>
          <a:prstGeom prst="rect">
            <a:avLst/>
          </a:prstGeom>
        </p:spPr>
      </p:pic>
      <p:sp>
        <p:nvSpPr>
          <p:cNvPr id="10" name="Tijdelijke aanduiding voor voettekst 17"/>
          <p:cNvSpPr>
            <a:spLocks noGrp="1"/>
          </p:cNvSpPr>
          <p:nvPr>
            <p:ph type="ftr" sz="quarter" idx="15"/>
          </p:nvPr>
        </p:nvSpPr>
        <p:spPr>
          <a:xfrm>
            <a:off x="2267744" y="4731990"/>
            <a:ext cx="4968552" cy="274637"/>
          </a:xfrm>
          <a:prstGeom prst="rect">
            <a:avLst/>
          </a:prstGeom>
        </p:spPr>
        <p:txBody>
          <a:bodyPr/>
          <a:lstStyle>
            <a:lvl1pPr>
              <a:defRPr sz="900"/>
            </a:lvl1pPr>
          </a:lstStyle>
          <a:p>
            <a:endParaRPr lang="nl-NL" dirty="0"/>
          </a:p>
        </p:txBody>
      </p:sp>
      <p:grpSp>
        <p:nvGrpSpPr>
          <p:cNvPr id="12" name="Group 11"/>
          <p:cNvGrpSpPr/>
          <p:nvPr userDrawn="1"/>
        </p:nvGrpSpPr>
        <p:grpSpPr>
          <a:xfrm>
            <a:off x="-1657" y="4595231"/>
            <a:ext cx="9146829" cy="40484"/>
            <a:chOff x="-1657" y="4595231"/>
            <a:chExt cx="9146829" cy="40484"/>
          </a:xfrm>
        </p:grpSpPr>
        <p:sp>
          <p:nvSpPr>
            <p:cNvPr id="14" name="Rectangle 13" descr="ORTEC_Picture_Border"/>
            <p:cNvSpPr/>
            <p:nvPr userDrawn="1"/>
          </p:nvSpPr>
          <p:spPr>
            <a:xfrm>
              <a:off x="5652119" y="4596114"/>
              <a:ext cx="1260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5" name="Rectangle 14" descr="ORTEC_Picture_Border"/>
            <p:cNvSpPr/>
            <p:nvPr userDrawn="1"/>
          </p:nvSpPr>
          <p:spPr>
            <a:xfrm>
              <a:off x="5006342" y="4596115"/>
              <a:ext cx="684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 name="Rectangle 15" descr="ORTEC_Picture_Border"/>
            <p:cNvSpPr/>
            <p:nvPr userDrawn="1"/>
          </p:nvSpPr>
          <p:spPr>
            <a:xfrm>
              <a:off x="4321536" y="4596114"/>
              <a:ext cx="720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7" name="Rectangle 16" descr="ORTEC_Picture_Border"/>
            <p:cNvSpPr/>
            <p:nvPr userDrawn="1"/>
          </p:nvSpPr>
          <p:spPr>
            <a:xfrm>
              <a:off x="3185061" y="4596115"/>
              <a:ext cx="1152000" cy="39600"/>
            </a:xfrm>
            <a:prstGeom prst="rect">
              <a:avLst/>
            </a:prstGeom>
            <a:solidFill>
              <a:schemeClr val="accent5"/>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8" name="Rectangle 17" descr="ORTEC_Picture_Border"/>
            <p:cNvSpPr/>
            <p:nvPr userDrawn="1"/>
          </p:nvSpPr>
          <p:spPr>
            <a:xfrm>
              <a:off x="1577092" y="4596114"/>
              <a:ext cx="684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9" name="Rectangle 18" descr="ORTEC_Picture_Border"/>
            <p:cNvSpPr/>
            <p:nvPr userDrawn="1"/>
          </p:nvSpPr>
          <p:spPr>
            <a:xfrm>
              <a:off x="663110" y="4596114"/>
              <a:ext cx="936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0" name="Rectangle 19" descr="ORTEC_Picture_Border"/>
            <p:cNvSpPr/>
            <p:nvPr userDrawn="1"/>
          </p:nvSpPr>
          <p:spPr>
            <a:xfrm>
              <a:off x="-1657" y="4596114"/>
              <a:ext cx="684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1" name="Rectangle 20" descr="ORTEC_Picture_Border"/>
            <p:cNvSpPr/>
            <p:nvPr userDrawn="1"/>
          </p:nvSpPr>
          <p:spPr>
            <a:xfrm>
              <a:off x="2258301" y="4595231"/>
              <a:ext cx="936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2" name="Rectangle 21" descr="ORTEC_Picture_Border"/>
            <p:cNvSpPr/>
            <p:nvPr userDrawn="1"/>
          </p:nvSpPr>
          <p:spPr>
            <a:xfrm>
              <a:off x="6909461" y="4595231"/>
              <a:ext cx="1548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3" name="Rectangle 22" descr="ORTEC_Picture_Border"/>
            <p:cNvSpPr/>
            <p:nvPr userDrawn="1"/>
          </p:nvSpPr>
          <p:spPr>
            <a:xfrm>
              <a:off x="8425172" y="4595231"/>
              <a:ext cx="720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24" name="Titel 1"/>
          <p:cNvSpPr>
            <a:spLocks noGrp="1"/>
          </p:cNvSpPr>
          <p:nvPr>
            <p:ph type="ctrTitle" hasCustomPrompt="1"/>
          </p:nvPr>
        </p:nvSpPr>
        <p:spPr>
          <a:xfrm>
            <a:off x="467544" y="411510"/>
            <a:ext cx="8208056" cy="432049"/>
          </a:xfrm>
          <a:prstGeom prst="rect">
            <a:avLst/>
          </a:prstGeom>
        </p:spPr>
        <p:txBody>
          <a:bodyPr/>
          <a:lstStyle>
            <a:lvl1pPr algn="l">
              <a:defRPr sz="2000" b="0">
                <a:solidFill>
                  <a:srgbClr val="505150"/>
                </a:solidFill>
                <a:latin typeface="+mj-lt"/>
                <a:cs typeface="Arial" pitchFamily="34" charset="0"/>
              </a:defRPr>
            </a:lvl1pPr>
          </a:lstStyle>
          <a:p>
            <a:r>
              <a:rPr lang="nl-NL" dirty="0" err="1"/>
              <a:t>Heading</a:t>
            </a:r>
            <a:endParaRPr lang="nl-NL" dirty="0"/>
          </a:p>
        </p:txBody>
      </p:sp>
    </p:spTree>
    <p:extLst>
      <p:ext uri="{BB962C8B-B14F-4D97-AF65-F5344CB8AC3E}">
        <p14:creationId xmlns:p14="http://schemas.microsoft.com/office/powerpoint/2010/main" val="1526586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Slide">
    <p:bg>
      <p:bgPr>
        <a:solidFill>
          <a:schemeClr val="bg1"/>
        </a:solidFill>
        <a:effectLst/>
      </p:bgPr>
    </p:bg>
    <p:spTree>
      <p:nvGrpSpPr>
        <p:cNvPr id="1" name=""/>
        <p:cNvGrpSpPr/>
        <p:nvPr/>
      </p:nvGrpSpPr>
      <p:grpSpPr>
        <a:xfrm>
          <a:off x="0" y="0"/>
          <a:ext cx="0" cy="0"/>
          <a:chOff x="0" y="0"/>
          <a:chExt cx="0" cy="0"/>
        </a:xfrm>
      </p:grpSpPr>
      <p:pic>
        <p:nvPicPr>
          <p:cNvPr id="25" name="Picture 24"/>
          <p:cNvPicPr>
            <a:picLocks noChangeAspect="1"/>
          </p:cNvPicPr>
          <p:nvPr userDrawn="1"/>
        </p:nvPicPr>
        <p:blipFill rotWithShape="1">
          <a:blip r:embed="rId2" cstate="print">
            <a:extLst>
              <a:ext uri="{28A0092B-C50C-407E-A947-70E740481C1C}">
                <a14:useLocalDpi xmlns:a14="http://schemas.microsoft.com/office/drawing/2010/main" val="0"/>
              </a:ext>
            </a:extLst>
          </a:blip>
          <a:srcRect t="13435" b="11245"/>
          <a:stretch/>
        </p:blipFill>
        <p:spPr>
          <a:xfrm>
            <a:off x="0" y="0"/>
            <a:ext cx="9157079" cy="4603102"/>
          </a:xfrm>
          <a:prstGeom prst="rect">
            <a:avLst/>
          </a:prstGeom>
        </p:spPr>
      </p:pic>
      <p:pic>
        <p:nvPicPr>
          <p:cNvPr id="26" name="Picture 25" descr="Inserted Image"/>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3606322" y="1563638"/>
            <a:ext cx="1944434" cy="1943452"/>
          </a:xfrm>
          <a:prstGeom prst="rect">
            <a:avLst/>
          </a:prstGeom>
          <a:effectLst>
            <a:outerShdw blurRad="152400" dist="38100" dir="2700000" sx="99000" sy="99000" algn="tl" rotWithShape="0">
              <a:prstClr val="black">
                <a:alpha val="97000"/>
              </a:prstClr>
            </a:outerShdw>
          </a:effectLst>
        </p:spPr>
      </p:pic>
      <p:sp>
        <p:nvSpPr>
          <p:cNvPr id="27" name="TextBox 26"/>
          <p:cNvSpPr txBox="1"/>
          <p:nvPr userDrawn="1"/>
        </p:nvSpPr>
        <p:spPr>
          <a:xfrm>
            <a:off x="1955481" y="339502"/>
            <a:ext cx="5246116" cy="584775"/>
          </a:xfrm>
          <a:prstGeom prst="rect">
            <a:avLst/>
          </a:prstGeom>
        </p:spPr>
        <p:txBody>
          <a:bodyPr wrap="none" rtlCol="0">
            <a:spAutoFit/>
          </a:bodyPr>
          <a:lstStyle/>
          <a:p>
            <a:r>
              <a:rPr lang="en-US" sz="3200" b="1" dirty="0">
                <a:solidFill>
                  <a:schemeClr val="accent1"/>
                </a:solidFill>
              </a:rPr>
              <a:t>Let’s optimize your world</a:t>
            </a:r>
            <a:endParaRPr lang="nl-NL" sz="3200" b="1" dirty="0" err="1">
              <a:solidFill>
                <a:schemeClr val="accent1"/>
              </a:solidFill>
              <a:latin typeface="+mn-lt"/>
            </a:endParaRPr>
          </a:p>
        </p:txBody>
      </p:sp>
      <p:sp>
        <p:nvSpPr>
          <p:cNvPr id="7" name="Tijdelijke aanduiding voor datum 22"/>
          <p:cNvSpPr>
            <a:spLocks noGrp="1"/>
          </p:cNvSpPr>
          <p:nvPr>
            <p:ph type="dt" sz="half" idx="14"/>
          </p:nvPr>
        </p:nvSpPr>
        <p:spPr>
          <a:xfrm>
            <a:off x="1043608" y="4731990"/>
            <a:ext cx="1152128" cy="274637"/>
          </a:xfrm>
        </p:spPr>
        <p:txBody>
          <a:bodyPr/>
          <a:lstStyle>
            <a:lvl1pPr>
              <a:defRPr sz="900"/>
            </a:lvl1pPr>
          </a:lstStyle>
          <a:p>
            <a:endParaRPr lang="nl-NL" dirty="0"/>
          </a:p>
        </p:txBody>
      </p:sp>
      <p:sp>
        <p:nvSpPr>
          <p:cNvPr id="8" name="Tijdelijke aanduiding voor dianummer 24"/>
          <p:cNvSpPr>
            <a:spLocks noGrp="1"/>
          </p:cNvSpPr>
          <p:nvPr>
            <p:ph type="sldNum" sz="quarter" idx="16"/>
          </p:nvPr>
        </p:nvSpPr>
        <p:spPr>
          <a:xfrm>
            <a:off x="395536" y="4731990"/>
            <a:ext cx="504056" cy="274637"/>
          </a:xfrm>
        </p:spPr>
        <p:txBody>
          <a:bodyPr/>
          <a:lstStyle>
            <a:lvl1pPr>
              <a:defRPr sz="900"/>
            </a:lvl1pPr>
          </a:lstStyle>
          <a:p>
            <a:fld id="{92BF6679-0BEE-49C9-BF2B-A3F77A72213C}" type="slidenum">
              <a:rPr lang="nl-NL" smtClean="0"/>
              <a:pPr/>
              <a:t>‹#›</a:t>
            </a:fld>
            <a:endParaRPr lang="nl-NL" dirty="0"/>
          </a:p>
        </p:txBody>
      </p:sp>
      <p:pic>
        <p:nvPicPr>
          <p:cNvPr id="13" name="Picture 28" descr="Logo ORTEC.png"/>
          <p:cNvPicPr>
            <a:picLocks noChangeAspect="1"/>
          </p:cNvPicPr>
          <p:nvPr userDrawn="1"/>
        </p:nvPicPr>
        <p:blipFill rotWithShape="1">
          <a:blip r:embed="rId4" cstate="print">
            <a:extLst>
              <a:ext uri="{28A0092B-C50C-407E-A947-70E740481C1C}">
                <a14:useLocalDpi xmlns:a14="http://schemas.microsoft.com/office/drawing/2010/main" val="0"/>
              </a:ext>
            </a:extLst>
          </a:blip>
          <a:srcRect t="26224" b="36699"/>
          <a:stretch/>
        </p:blipFill>
        <p:spPr>
          <a:xfrm>
            <a:off x="7779885" y="4749002"/>
            <a:ext cx="1040587" cy="199012"/>
          </a:xfrm>
          <a:prstGeom prst="rect">
            <a:avLst/>
          </a:prstGeom>
        </p:spPr>
      </p:pic>
      <p:sp>
        <p:nvSpPr>
          <p:cNvPr id="11" name="Tijdelijke aanduiding voor voettekst 17"/>
          <p:cNvSpPr>
            <a:spLocks noGrp="1"/>
          </p:cNvSpPr>
          <p:nvPr>
            <p:ph type="ftr" sz="quarter" idx="15"/>
          </p:nvPr>
        </p:nvSpPr>
        <p:spPr>
          <a:xfrm>
            <a:off x="2267744" y="4731990"/>
            <a:ext cx="4968552" cy="274637"/>
          </a:xfrm>
          <a:prstGeom prst="rect">
            <a:avLst/>
          </a:prstGeom>
        </p:spPr>
        <p:txBody>
          <a:bodyPr/>
          <a:lstStyle>
            <a:lvl1pPr>
              <a:defRPr sz="900"/>
            </a:lvl1pPr>
          </a:lstStyle>
          <a:p>
            <a:endParaRPr lang="nl-NL" dirty="0"/>
          </a:p>
        </p:txBody>
      </p:sp>
      <p:grpSp>
        <p:nvGrpSpPr>
          <p:cNvPr id="14" name="Group 13"/>
          <p:cNvGrpSpPr/>
          <p:nvPr userDrawn="1"/>
        </p:nvGrpSpPr>
        <p:grpSpPr>
          <a:xfrm>
            <a:off x="-1657" y="4595231"/>
            <a:ext cx="9146829" cy="40484"/>
            <a:chOff x="-1657" y="4595231"/>
            <a:chExt cx="9146829" cy="40484"/>
          </a:xfrm>
        </p:grpSpPr>
        <p:sp>
          <p:nvSpPr>
            <p:cNvPr id="15" name="Rectangle 14" descr="ORTEC_Picture_Border"/>
            <p:cNvSpPr/>
            <p:nvPr userDrawn="1"/>
          </p:nvSpPr>
          <p:spPr>
            <a:xfrm>
              <a:off x="5652119" y="4596114"/>
              <a:ext cx="1260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 name="Rectangle 15" descr="ORTEC_Picture_Border"/>
            <p:cNvSpPr/>
            <p:nvPr userDrawn="1"/>
          </p:nvSpPr>
          <p:spPr>
            <a:xfrm>
              <a:off x="5006342" y="4596115"/>
              <a:ext cx="684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7" name="Rectangle 16" descr="ORTEC_Picture_Border"/>
            <p:cNvSpPr/>
            <p:nvPr userDrawn="1"/>
          </p:nvSpPr>
          <p:spPr>
            <a:xfrm>
              <a:off x="4321536" y="4596114"/>
              <a:ext cx="720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8" name="Rectangle 17" descr="ORTEC_Picture_Border"/>
            <p:cNvSpPr/>
            <p:nvPr userDrawn="1"/>
          </p:nvSpPr>
          <p:spPr>
            <a:xfrm>
              <a:off x="3185061" y="4596115"/>
              <a:ext cx="1152000" cy="39600"/>
            </a:xfrm>
            <a:prstGeom prst="rect">
              <a:avLst/>
            </a:prstGeom>
            <a:solidFill>
              <a:schemeClr val="accent5"/>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9" name="Rectangle 18" descr="ORTEC_Picture_Border"/>
            <p:cNvSpPr/>
            <p:nvPr userDrawn="1"/>
          </p:nvSpPr>
          <p:spPr>
            <a:xfrm>
              <a:off x="1577092" y="4596114"/>
              <a:ext cx="684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0" name="Rectangle 19" descr="ORTEC_Picture_Border"/>
            <p:cNvSpPr/>
            <p:nvPr userDrawn="1"/>
          </p:nvSpPr>
          <p:spPr>
            <a:xfrm>
              <a:off x="663110" y="4596114"/>
              <a:ext cx="936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1" name="Rectangle 20" descr="ORTEC_Picture_Border"/>
            <p:cNvSpPr/>
            <p:nvPr userDrawn="1"/>
          </p:nvSpPr>
          <p:spPr>
            <a:xfrm>
              <a:off x="-1657" y="4596114"/>
              <a:ext cx="684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2" name="Rectangle 21" descr="ORTEC_Picture_Border"/>
            <p:cNvSpPr/>
            <p:nvPr userDrawn="1"/>
          </p:nvSpPr>
          <p:spPr>
            <a:xfrm>
              <a:off x="2258301" y="4595231"/>
              <a:ext cx="936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3" name="Rectangle 22" descr="ORTEC_Picture_Border"/>
            <p:cNvSpPr/>
            <p:nvPr userDrawn="1"/>
          </p:nvSpPr>
          <p:spPr>
            <a:xfrm>
              <a:off x="6909461" y="4595231"/>
              <a:ext cx="1548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4" name="Rectangle 23" descr="ORTEC_Picture_Border"/>
            <p:cNvSpPr/>
            <p:nvPr userDrawn="1"/>
          </p:nvSpPr>
          <p:spPr>
            <a:xfrm>
              <a:off x="8425172" y="4595231"/>
              <a:ext cx="720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Tree>
    <p:extLst>
      <p:ext uri="{BB962C8B-B14F-4D97-AF65-F5344CB8AC3E}">
        <p14:creationId xmlns:p14="http://schemas.microsoft.com/office/powerpoint/2010/main" val="160290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SubheadingText ">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67544" y="411510"/>
            <a:ext cx="8208056" cy="432049"/>
          </a:xfrm>
          <a:prstGeom prst="rect">
            <a:avLst/>
          </a:prstGeom>
        </p:spPr>
        <p:txBody>
          <a:bodyPr/>
          <a:lstStyle>
            <a:lvl1pPr algn="l">
              <a:defRPr sz="2000" b="0">
                <a:solidFill>
                  <a:srgbClr val="505150"/>
                </a:solidFill>
                <a:latin typeface="+mj-lt"/>
                <a:cs typeface="Arial" pitchFamily="34" charset="0"/>
              </a:defRPr>
            </a:lvl1pPr>
          </a:lstStyle>
          <a:p>
            <a:r>
              <a:rPr lang="nl-NL" dirty="0" err="1"/>
              <a:t>Heading</a:t>
            </a:r>
            <a:endParaRPr lang="nl-NL" dirty="0"/>
          </a:p>
        </p:txBody>
      </p:sp>
      <p:sp>
        <p:nvSpPr>
          <p:cNvPr id="7" name="Tijdelijke aanduiding voor tekst 2"/>
          <p:cNvSpPr>
            <a:spLocks noGrp="1"/>
          </p:cNvSpPr>
          <p:nvPr>
            <p:ph idx="1" hasCustomPrompt="1"/>
          </p:nvPr>
        </p:nvSpPr>
        <p:spPr>
          <a:xfrm>
            <a:off x="467544" y="915566"/>
            <a:ext cx="8219256" cy="3267489"/>
          </a:xfrm>
          <a:prstGeom prst="rect">
            <a:avLst/>
          </a:prstGeom>
        </p:spPr>
        <p:txBody>
          <a:bodyPr vert="horz" lIns="91440" tIns="45720" rIns="91440" bIns="45720" rtlCol="0">
            <a:noAutofit/>
          </a:bodyPr>
          <a:lstStyle>
            <a:lvl1pPr marL="292100" marR="0" indent="-292100" algn="l" defTabSz="914400" rtl="0" eaLnBrk="1" fontAlgn="auto" latinLnBrk="0" hangingPunct="1">
              <a:lnSpc>
                <a:spcPct val="120000"/>
              </a:lnSpc>
              <a:spcBef>
                <a:spcPct val="20000"/>
              </a:spcBef>
              <a:spcAft>
                <a:spcPts val="0"/>
              </a:spcAft>
              <a:buClr>
                <a:srgbClr val="EE7D11"/>
              </a:buClr>
              <a:buSzPct val="100000"/>
              <a:buFont typeface="Wingdings" panose="05000000000000000000" pitchFamily="2" charset="2"/>
              <a:buChar char="n"/>
              <a:tabLst/>
              <a:defRPr sz="1200" b="0" baseline="0">
                <a:solidFill>
                  <a:srgbClr val="505150"/>
                </a:solidFill>
                <a:latin typeface="+mn-lt"/>
                <a:cs typeface="Arial" pitchFamily="34" charset="0"/>
              </a:defRPr>
            </a:lvl1pPr>
            <a:lvl2pPr marL="584200" indent="-292100" algn="l">
              <a:lnSpc>
                <a:spcPct val="120000"/>
              </a:lnSpc>
              <a:spcBef>
                <a:spcPts val="0"/>
              </a:spcBef>
              <a:buClr>
                <a:srgbClr val="EE7D11"/>
              </a:buClr>
              <a:buSzPct val="100000"/>
              <a:buFont typeface="Wingdings" panose="05000000000000000000" pitchFamily="2" charset="2"/>
              <a:buChar char="n"/>
              <a:defRPr sz="1200" b="0" baseline="0">
                <a:ln>
                  <a:noFill/>
                </a:ln>
                <a:solidFill>
                  <a:srgbClr val="505150"/>
                </a:solidFill>
                <a:latin typeface="Arial" panose="020B0604020202020204" pitchFamily="34" charset="0"/>
                <a:cs typeface="Arial" pitchFamily="34" charset="0"/>
              </a:defRPr>
            </a:lvl2pPr>
            <a:lvl3pPr marL="876300" indent="-292100" algn="l">
              <a:lnSpc>
                <a:spcPct val="120000"/>
              </a:lnSpc>
              <a:spcBef>
                <a:spcPts val="0"/>
              </a:spcBef>
              <a:buClr>
                <a:srgbClr val="EE7D11"/>
              </a:buClr>
              <a:buFont typeface="Wingdings" panose="05000000000000000000" pitchFamily="2" charset="2"/>
              <a:buChar char="n"/>
              <a:defRPr sz="1200" b="0">
                <a:solidFill>
                  <a:srgbClr val="505150"/>
                </a:solidFill>
                <a:latin typeface="Arial" panose="020B0604020202020204" pitchFamily="34" charset="0"/>
                <a:cs typeface="Arial" pitchFamily="34" charset="0"/>
              </a:defRPr>
            </a:lvl3pPr>
            <a:lvl4pPr marL="1168400" indent="-292100" algn="l">
              <a:buClr>
                <a:srgbClr val="EE7D11"/>
              </a:buClr>
              <a:buFont typeface="Wingdings" panose="05000000000000000000" pitchFamily="2" charset="2"/>
              <a:buChar char="n"/>
              <a:defRPr sz="1200" baseline="0">
                <a:solidFill>
                  <a:srgbClr val="505150"/>
                </a:solidFill>
                <a:latin typeface="Arial" panose="020B0604020202020204" pitchFamily="34" charset="0"/>
                <a:cs typeface="Arial" panose="020B0604020202020204" pitchFamily="34" charset="0"/>
              </a:defRPr>
            </a:lvl4pPr>
            <a:lvl5pPr marL="1460500" indent="-292100" algn="l">
              <a:buClr>
                <a:srgbClr val="EE7D11"/>
              </a:buClr>
              <a:buFont typeface="Wingdings" panose="05000000000000000000" pitchFamily="2" charset="2"/>
              <a:buChar char="n"/>
              <a:defRPr sz="1200" baseline="0">
                <a:solidFill>
                  <a:srgbClr val="505150"/>
                </a:solidFill>
                <a:latin typeface="Arial" panose="020B0604020202020204" pitchFamily="34" charset="0"/>
                <a:cs typeface="Arial" panose="020B0604020202020204" pitchFamily="34" charset="0"/>
              </a:defRPr>
            </a:lvl5pPr>
          </a:lstStyle>
          <a:p>
            <a:pPr lvl="0"/>
            <a:r>
              <a:rPr lang="en-US" dirty="0"/>
              <a:t>Click to add text</a:t>
            </a:r>
          </a:p>
          <a:p>
            <a:pPr lvl="1"/>
            <a:r>
              <a:rPr lang="en-US" dirty="0"/>
              <a:t>Click to add text</a:t>
            </a:r>
          </a:p>
          <a:p>
            <a:pPr lvl="2"/>
            <a:r>
              <a:rPr lang="en-US" dirty="0"/>
              <a:t>Click to add text</a:t>
            </a:r>
          </a:p>
          <a:p>
            <a:pPr lvl="3"/>
            <a:r>
              <a:rPr lang="en-US" dirty="0"/>
              <a:t>Click to add text</a:t>
            </a:r>
          </a:p>
          <a:p>
            <a:pPr lvl="4"/>
            <a:r>
              <a:rPr lang="en-US" dirty="0"/>
              <a:t>Click to add text</a:t>
            </a:r>
          </a:p>
          <a:p>
            <a:pPr marL="270000" marR="0" lvl="0" indent="-270000" algn="l" defTabSz="914400" rtl="0" eaLnBrk="1" fontAlgn="auto" latinLnBrk="0" hangingPunct="1">
              <a:lnSpc>
                <a:spcPct val="120000"/>
              </a:lnSpc>
              <a:spcBef>
                <a:spcPct val="20000"/>
              </a:spcBef>
              <a:spcAft>
                <a:spcPts val="0"/>
              </a:spcAft>
              <a:buClr>
                <a:srgbClr val="EE7D11"/>
              </a:buClr>
              <a:buSzPct val="100000"/>
              <a:buFont typeface="Wingdings" panose="05000000000000000000" pitchFamily="2" charset="2"/>
              <a:buNone/>
              <a:tabLst/>
            </a:pPr>
            <a:r>
              <a:rPr lang="en-US" dirty="0"/>
              <a:t>Click to add text</a:t>
            </a:r>
          </a:p>
        </p:txBody>
      </p:sp>
      <p:sp>
        <p:nvSpPr>
          <p:cNvPr id="23" name="Tijdelijke aanduiding voor datum 22"/>
          <p:cNvSpPr>
            <a:spLocks noGrp="1"/>
          </p:cNvSpPr>
          <p:nvPr>
            <p:ph type="dt" sz="half" idx="14"/>
          </p:nvPr>
        </p:nvSpPr>
        <p:spPr>
          <a:xfrm>
            <a:off x="1043608" y="4731990"/>
            <a:ext cx="1152128" cy="274637"/>
          </a:xfrm>
        </p:spPr>
        <p:txBody>
          <a:bodyPr/>
          <a:lstStyle>
            <a:lvl1pPr>
              <a:defRPr sz="900"/>
            </a:lvl1pPr>
          </a:lstStyle>
          <a:p>
            <a:endParaRPr lang="nl-NL" dirty="0"/>
          </a:p>
        </p:txBody>
      </p:sp>
      <p:sp>
        <p:nvSpPr>
          <p:cNvPr id="25" name="Tijdelijke aanduiding voor dianummer 24"/>
          <p:cNvSpPr>
            <a:spLocks noGrp="1"/>
          </p:cNvSpPr>
          <p:nvPr>
            <p:ph type="sldNum" sz="quarter" idx="16"/>
          </p:nvPr>
        </p:nvSpPr>
        <p:spPr>
          <a:xfrm>
            <a:off x="395536" y="4731990"/>
            <a:ext cx="504056" cy="274637"/>
          </a:xfrm>
        </p:spPr>
        <p:txBody>
          <a:bodyPr/>
          <a:lstStyle>
            <a:lvl1pPr>
              <a:defRPr sz="900"/>
            </a:lvl1pPr>
          </a:lstStyle>
          <a:p>
            <a:fld id="{92BF6679-0BEE-49C9-BF2B-A3F77A72213C}" type="slidenum">
              <a:rPr lang="nl-NL" smtClean="0"/>
              <a:pPr/>
              <a:t>‹#›</a:t>
            </a:fld>
            <a:endParaRPr lang="nl-NL" dirty="0"/>
          </a:p>
        </p:txBody>
      </p:sp>
      <p:pic>
        <p:nvPicPr>
          <p:cNvPr id="8" name="Picture 28" descr="Logo ORTEC.png"/>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24" b="36699"/>
          <a:stretch/>
        </p:blipFill>
        <p:spPr>
          <a:xfrm>
            <a:off x="7779885" y="4749002"/>
            <a:ext cx="1040587" cy="199012"/>
          </a:xfrm>
          <a:prstGeom prst="rect">
            <a:avLst/>
          </a:prstGeom>
        </p:spPr>
      </p:pic>
      <p:sp>
        <p:nvSpPr>
          <p:cNvPr id="9" name="Tijdelijke aanduiding voor voettekst 17"/>
          <p:cNvSpPr>
            <a:spLocks noGrp="1"/>
          </p:cNvSpPr>
          <p:nvPr>
            <p:ph type="ftr" sz="quarter" idx="15"/>
          </p:nvPr>
        </p:nvSpPr>
        <p:spPr>
          <a:xfrm>
            <a:off x="2267744" y="4731990"/>
            <a:ext cx="4968552" cy="274637"/>
          </a:xfrm>
          <a:prstGeom prst="rect">
            <a:avLst/>
          </a:prstGeom>
        </p:spPr>
        <p:txBody>
          <a:bodyPr/>
          <a:lstStyle>
            <a:lvl1pPr>
              <a:defRPr sz="900"/>
            </a:lvl1pPr>
          </a:lstStyle>
          <a:p>
            <a:endParaRPr lang="nl-NL" dirty="0"/>
          </a:p>
        </p:txBody>
      </p:sp>
      <p:grpSp>
        <p:nvGrpSpPr>
          <p:cNvPr id="3" name="Group 2"/>
          <p:cNvGrpSpPr/>
          <p:nvPr userDrawn="1"/>
        </p:nvGrpSpPr>
        <p:grpSpPr>
          <a:xfrm>
            <a:off x="-1657" y="4595231"/>
            <a:ext cx="9146829" cy="40484"/>
            <a:chOff x="-1657" y="4595231"/>
            <a:chExt cx="9146829" cy="40484"/>
          </a:xfrm>
        </p:grpSpPr>
        <p:sp>
          <p:nvSpPr>
            <p:cNvPr id="28" name="Rectangle 27" descr="ORTEC_Picture_Border"/>
            <p:cNvSpPr/>
            <p:nvPr userDrawn="1"/>
          </p:nvSpPr>
          <p:spPr>
            <a:xfrm>
              <a:off x="5652119" y="4596114"/>
              <a:ext cx="1260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9" name="Rectangle 28" descr="ORTEC_Picture_Border"/>
            <p:cNvSpPr/>
            <p:nvPr userDrawn="1"/>
          </p:nvSpPr>
          <p:spPr>
            <a:xfrm>
              <a:off x="5006342" y="4596115"/>
              <a:ext cx="684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0" name="Rectangle 29" descr="ORTEC_Picture_Border"/>
            <p:cNvSpPr/>
            <p:nvPr userDrawn="1"/>
          </p:nvSpPr>
          <p:spPr>
            <a:xfrm>
              <a:off x="4321536" y="4596114"/>
              <a:ext cx="720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1" name="Rectangle 30" descr="ORTEC_Picture_Border"/>
            <p:cNvSpPr/>
            <p:nvPr userDrawn="1"/>
          </p:nvSpPr>
          <p:spPr>
            <a:xfrm>
              <a:off x="3185061" y="4596115"/>
              <a:ext cx="1152000" cy="39600"/>
            </a:xfrm>
            <a:prstGeom prst="rect">
              <a:avLst/>
            </a:prstGeom>
            <a:solidFill>
              <a:schemeClr val="accent5"/>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3" name="Rectangle 32" descr="ORTEC_Picture_Border"/>
            <p:cNvSpPr/>
            <p:nvPr userDrawn="1"/>
          </p:nvSpPr>
          <p:spPr>
            <a:xfrm>
              <a:off x="1577092" y="4596114"/>
              <a:ext cx="684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4" name="Rectangle 33" descr="ORTEC_Picture_Border"/>
            <p:cNvSpPr/>
            <p:nvPr userDrawn="1"/>
          </p:nvSpPr>
          <p:spPr>
            <a:xfrm>
              <a:off x="663110" y="4596114"/>
              <a:ext cx="936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5" name="Rectangle 34" descr="ORTEC_Picture_Border"/>
            <p:cNvSpPr/>
            <p:nvPr userDrawn="1"/>
          </p:nvSpPr>
          <p:spPr>
            <a:xfrm>
              <a:off x="-1657" y="4596114"/>
              <a:ext cx="684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8" name="Rectangle 37" descr="ORTEC_Picture_Border"/>
            <p:cNvSpPr/>
            <p:nvPr userDrawn="1"/>
          </p:nvSpPr>
          <p:spPr>
            <a:xfrm>
              <a:off x="2258301" y="4595231"/>
              <a:ext cx="936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9" name="Rectangle 38" descr="ORTEC_Picture_Border"/>
            <p:cNvSpPr/>
            <p:nvPr userDrawn="1"/>
          </p:nvSpPr>
          <p:spPr>
            <a:xfrm>
              <a:off x="6909461" y="4595231"/>
              <a:ext cx="1548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0" name="Rectangle 39" descr="ORTEC_Picture_Border"/>
            <p:cNvSpPr/>
            <p:nvPr userDrawn="1"/>
          </p:nvSpPr>
          <p:spPr>
            <a:xfrm>
              <a:off x="8425172" y="4595231"/>
              <a:ext cx="720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usNoSubheadingText ">
    <p:bg>
      <p:bgPr>
        <a:solidFill>
          <a:schemeClr val="bg1"/>
        </a:solidFill>
        <a:effectLst/>
      </p:bgPr>
    </p:bg>
    <p:spTree>
      <p:nvGrpSpPr>
        <p:cNvPr id="1" name=""/>
        <p:cNvGrpSpPr/>
        <p:nvPr/>
      </p:nvGrpSpPr>
      <p:grpSpPr>
        <a:xfrm>
          <a:off x="0" y="0"/>
          <a:ext cx="0" cy="0"/>
          <a:chOff x="0" y="0"/>
          <a:chExt cx="0" cy="0"/>
        </a:xfrm>
      </p:grpSpPr>
      <p:sp>
        <p:nvSpPr>
          <p:cNvPr id="23" name="Tijdelijke aanduiding voor datum 22"/>
          <p:cNvSpPr>
            <a:spLocks noGrp="1"/>
          </p:cNvSpPr>
          <p:nvPr>
            <p:ph type="dt" sz="half" idx="14"/>
          </p:nvPr>
        </p:nvSpPr>
        <p:spPr>
          <a:xfrm>
            <a:off x="1043608" y="4731990"/>
            <a:ext cx="1152128" cy="274637"/>
          </a:xfrm>
        </p:spPr>
        <p:txBody>
          <a:bodyPr/>
          <a:lstStyle>
            <a:lvl1pPr>
              <a:defRPr sz="900"/>
            </a:lvl1pPr>
          </a:lstStyle>
          <a:p>
            <a:endParaRPr lang="nl-NL" dirty="0"/>
          </a:p>
        </p:txBody>
      </p:sp>
      <p:sp>
        <p:nvSpPr>
          <p:cNvPr id="25" name="Tijdelijke aanduiding voor dianummer 24"/>
          <p:cNvSpPr>
            <a:spLocks noGrp="1"/>
          </p:cNvSpPr>
          <p:nvPr>
            <p:ph type="sldNum" sz="quarter" idx="16"/>
          </p:nvPr>
        </p:nvSpPr>
        <p:spPr>
          <a:xfrm>
            <a:off x="395536" y="4731990"/>
            <a:ext cx="504056" cy="274637"/>
          </a:xfrm>
        </p:spPr>
        <p:txBody>
          <a:bodyPr/>
          <a:lstStyle>
            <a:lvl1pPr>
              <a:defRPr sz="900"/>
            </a:lvl1pPr>
          </a:lstStyle>
          <a:p>
            <a:fld id="{92BF6679-0BEE-49C9-BF2B-A3F77A72213C}" type="slidenum">
              <a:rPr lang="nl-NL" smtClean="0"/>
              <a:pPr/>
              <a:t>‹#›</a:t>
            </a:fld>
            <a:endParaRPr lang="nl-NL" dirty="0"/>
          </a:p>
        </p:txBody>
      </p:sp>
      <p:pic>
        <p:nvPicPr>
          <p:cNvPr id="8" name="Picture 28" descr="Logo ORTEC.png"/>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24" b="36699"/>
          <a:stretch/>
        </p:blipFill>
        <p:spPr>
          <a:xfrm>
            <a:off x="7779885" y="4749002"/>
            <a:ext cx="1040587" cy="199012"/>
          </a:xfrm>
          <a:prstGeom prst="rect">
            <a:avLst/>
          </a:prstGeom>
        </p:spPr>
      </p:pic>
      <p:sp>
        <p:nvSpPr>
          <p:cNvPr id="9" name="Tijdelijke aanduiding voor voettekst 17"/>
          <p:cNvSpPr>
            <a:spLocks noGrp="1"/>
          </p:cNvSpPr>
          <p:nvPr>
            <p:ph type="ftr" sz="quarter" idx="15"/>
          </p:nvPr>
        </p:nvSpPr>
        <p:spPr>
          <a:xfrm>
            <a:off x="2267744" y="4731990"/>
            <a:ext cx="4968552" cy="274637"/>
          </a:xfrm>
          <a:prstGeom prst="rect">
            <a:avLst/>
          </a:prstGeom>
        </p:spPr>
        <p:txBody>
          <a:bodyPr/>
          <a:lstStyle>
            <a:lvl1pPr>
              <a:defRPr sz="900"/>
            </a:lvl1pPr>
          </a:lstStyle>
          <a:p>
            <a:endParaRPr lang="nl-NL" dirty="0"/>
          </a:p>
        </p:txBody>
      </p:sp>
      <p:pic>
        <p:nvPicPr>
          <p:cNvPr id="10" name="Picture 9" descr="Inserted Image"/>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7006798" y="2463156"/>
            <a:ext cx="2139700" cy="2139700"/>
          </a:xfrm>
          <a:prstGeom prst="rect">
            <a:avLst/>
          </a:prstGeom>
        </p:spPr>
      </p:pic>
      <p:sp>
        <p:nvSpPr>
          <p:cNvPr id="17" name="Tijdelijke aanduiding voor tekst 2"/>
          <p:cNvSpPr>
            <a:spLocks noGrp="1"/>
          </p:cNvSpPr>
          <p:nvPr>
            <p:ph idx="1" hasCustomPrompt="1"/>
          </p:nvPr>
        </p:nvSpPr>
        <p:spPr>
          <a:xfrm>
            <a:off x="467544" y="915566"/>
            <a:ext cx="6264696" cy="3267489"/>
          </a:xfrm>
          <a:prstGeom prst="rect">
            <a:avLst/>
          </a:prstGeom>
        </p:spPr>
        <p:txBody>
          <a:bodyPr vert="horz" lIns="91440" tIns="45720" rIns="91440" bIns="45720" rtlCol="0">
            <a:noAutofit/>
          </a:bodyPr>
          <a:lstStyle>
            <a:lvl1pPr marL="292100" marR="0" indent="-292100" algn="l" defTabSz="914400" rtl="0" eaLnBrk="1" fontAlgn="auto" latinLnBrk="0" hangingPunct="1">
              <a:lnSpc>
                <a:spcPct val="120000"/>
              </a:lnSpc>
              <a:spcBef>
                <a:spcPct val="20000"/>
              </a:spcBef>
              <a:spcAft>
                <a:spcPts val="0"/>
              </a:spcAft>
              <a:buClr>
                <a:srgbClr val="EE7D11"/>
              </a:buClr>
              <a:buSzPct val="100000"/>
              <a:buFont typeface="Wingdings" panose="05000000000000000000" pitchFamily="2" charset="2"/>
              <a:buChar char="n"/>
              <a:tabLst/>
              <a:defRPr sz="1200" b="0" baseline="0">
                <a:solidFill>
                  <a:srgbClr val="505150"/>
                </a:solidFill>
                <a:latin typeface="+mn-lt"/>
                <a:cs typeface="Arial" pitchFamily="34" charset="0"/>
              </a:defRPr>
            </a:lvl1pPr>
            <a:lvl2pPr marL="584200" indent="-292100" algn="l">
              <a:lnSpc>
                <a:spcPct val="120000"/>
              </a:lnSpc>
              <a:spcBef>
                <a:spcPts val="0"/>
              </a:spcBef>
              <a:buClr>
                <a:srgbClr val="EE7D11"/>
              </a:buClr>
              <a:buSzPct val="100000"/>
              <a:buFont typeface="Wingdings" panose="05000000000000000000" pitchFamily="2" charset="2"/>
              <a:buChar char="n"/>
              <a:defRPr sz="1200" b="0" baseline="0">
                <a:ln>
                  <a:noFill/>
                </a:ln>
                <a:solidFill>
                  <a:srgbClr val="505150"/>
                </a:solidFill>
                <a:latin typeface="Arial" panose="020B0604020202020204" pitchFamily="34" charset="0"/>
                <a:cs typeface="Arial" pitchFamily="34" charset="0"/>
              </a:defRPr>
            </a:lvl2pPr>
            <a:lvl3pPr marL="876300" indent="-292100" algn="l">
              <a:lnSpc>
                <a:spcPct val="120000"/>
              </a:lnSpc>
              <a:spcBef>
                <a:spcPts val="0"/>
              </a:spcBef>
              <a:buClr>
                <a:srgbClr val="EE7D11"/>
              </a:buClr>
              <a:buFont typeface="Wingdings" panose="05000000000000000000" pitchFamily="2" charset="2"/>
              <a:buChar char="n"/>
              <a:defRPr sz="1200" b="0">
                <a:solidFill>
                  <a:srgbClr val="505150"/>
                </a:solidFill>
                <a:latin typeface="Arial" panose="020B0604020202020204" pitchFamily="34" charset="0"/>
                <a:cs typeface="Arial" pitchFamily="34" charset="0"/>
              </a:defRPr>
            </a:lvl3pPr>
            <a:lvl4pPr marL="1168400" indent="-292100" algn="l">
              <a:buClr>
                <a:srgbClr val="EE7D11"/>
              </a:buClr>
              <a:buFont typeface="Wingdings" panose="05000000000000000000" pitchFamily="2" charset="2"/>
              <a:buChar char="n"/>
              <a:defRPr sz="1200" baseline="0">
                <a:solidFill>
                  <a:srgbClr val="505150"/>
                </a:solidFill>
                <a:latin typeface="Arial" panose="020B0604020202020204" pitchFamily="34" charset="0"/>
                <a:cs typeface="Arial" panose="020B0604020202020204" pitchFamily="34" charset="0"/>
              </a:defRPr>
            </a:lvl4pPr>
            <a:lvl5pPr marL="1460500" indent="-292100" algn="l">
              <a:buClr>
                <a:srgbClr val="EE7D11"/>
              </a:buClr>
              <a:buFont typeface="Wingdings" panose="05000000000000000000" pitchFamily="2" charset="2"/>
              <a:buChar char="n"/>
              <a:defRPr sz="1200" baseline="0">
                <a:solidFill>
                  <a:srgbClr val="505150"/>
                </a:solidFill>
                <a:latin typeface="Arial" panose="020B0604020202020204" pitchFamily="34" charset="0"/>
                <a:cs typeface="Arial" panose="020B0604020202020204" pitchFamily="34" charset="0"/>
              </a:defRPr>
            </a:lvl5pPr>
          </a:lstStyle>
          <a:p>
            <a:pPr lvl="0"/>
            <a:r>
              <a:rPr lang="en-US" dirty="0"/>
              <a:t>Click to add text</a:t>
            </a:r>
          </a:p>
          <a:p>
            <a:pPr lvl="1"/>
            <a:r>
              <a:rPr lang="en-US" dirty="0"/>
              <a:t>Click to add text</a:t>
            </a:r>
          </a:p>
          <a:p>
            <a:pPr lvl="2"/>
            <a:r>
              <a:rPr lang="en-US" dirty="0"/>
              <a:t>Click to add text</a:t>
            </a:r>
          </a:p>
          <a:p>
            <a:pPr lvl="3"/>
            <a:r>
              <a:rPr lang="en-US" dirty="0"/>
              <a:t>Click to add text</a:t>
            </a:r>
          </a:p>
          <a:p>
            <a:pPr lvl="4"/>
            <a:r>
              <a:rPr lang="en-US" dirty="0"/>
              <a:t>Click to add text</a:t>
            </a:r>
          </a:p>
          <a:p>
            <a:pPr marL="270000" marR="0" lvl="0" indent="-270000" algn="l" defTabSz="914400" rtl="0" eaLnBrk="1" fontAlgn="auto" latinLnBrk="0" hangingPunct="1">
              <a:lnSpc>
                <a:spcPct val="120000"/>
              </a:lnSpc>
              <a:spcBef>
                <a:spcPct val="20000"/>
              </a:spcBef>
              <a:spcAft>
                <a:spcPts val="0"/>
              </a:spcAft>
              <a:buClr>
                <a:srgbClr val="EE7D11"/>
              </a:buClr>
              <a:buSzPct val="100000"/>
              <a:buFont typeface="Wingdings" panose="05000000000000000000" pitchFamily="2" charset="2"/>
              <a:buNone/>
              <a:tabLst/>
            </a:pPr>
            <a:r>
              <a:rPr lang="en-US" dirty="0"/>
              <a:t>Click to add text</a:t>
            </a:r>
          </a:p>
        </p:txBody>
      </p:sp>
      <p:grpSp>
        <p:nvGrpSpPr>
          <p:cNvPr id="12" name="Group 11"/>
          <p:cNvGrpSpPr/>
          <p:nvPr userDrawn="1"/>
        </p:nvGrpSpPr>
        <p:grpSpPr>
          <a:xfrm>
            <a:off x="-1657" y="4595231"/>
            <a:ext cx="9145913" cy="40484"/>
            <a:chOff x="-1657" y="4595231"/>
            <a:chExt cx="9145913" cy="40484"/>
          </a:xfrm>
        </p:grpSpPr>
        <p:sp>
          <p:nvSpPr>
            <p:cNvPr id="13" name="Rectangle 12" descr="ORTEC_Picture_Border"/>
            <p:cNvSpPr/>
            <p:nvPr userDrawn="1"/>
          </p:nvSpPr>
          <p:spPr>
            <a:xfrm>
              <a:off x="5652119" y="4596114"/>
              <a:ext cx="1260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4" name="Rectangle 13" descr="ORTEC_Picture_Border"/>
            <p:cNvSpPr/>
            <p:nvPr userDrawn="1"/>
          </p:nvSpPr>
          <p:spPr>
            <a:xfrm>
              <a:off x="5006342" y="4596115"/>
              <a:ext cx="684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8" name="Rectangle 17" descr="ORTEC_Picture_Border"/>
            <p:cNvSpPr/>
            <p:nvPr userDrawn="1"/>
          </p:nvSpPr>
          <p:spPr>
            <a:xfrm>
              <a:off x="4321536" y="4596114"/>
              <a:ext cx="720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9" name="Rectangle 18" descr="ORTEC_Picture_Border"/>
            <p:cNvSpPr/>
            <p:nvPr userDrawn="1"/>
          </p:nvSpPr>
          <p:spPr>
            <a:xfrm>
              <a:off x="3185061" y="4596115"/>
              <a:ext cx="1152000" cy="39600"/>
            </a:xfrm>
            <a:prstGeom prst="rect">
              <a:avLst/>
            </a:prstGeom>
            <a:solidFill>
              <a:schemeClr val="accent5"/>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0" name="Rectangle 19" descr="ORTEC_Picture_Border"/>
            <p:cNvSpPr/>
            <p:nvPr userDrawn="1"/>
          </p:nvSpPr>
          <p:spPr>
            <a:xfrm>
              <a:off x="1577092" y="4596114"/>
              <a:ext cx="684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1" name="Rectangle 20" descr="ORTEC_Picture_Border"/>
            <p:cNvSpPr/>
            <p:nvPr userDrawn="1"/>
          </p:nvSpPr>
          <p:spPr>
            <a:xfrm>
              <a:off x="663110" y="4596114"/>
              <a:ext cx="936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2" name="Rectangle 21" descr="ORTEC_Picture_Border"/>
            <p:cNvSpPr/>
            <p:nvPr userDrawn="1"/>
          </p:nvSpPr>
          <p:spPr>
            <a:xfrm>
              <a:off x="-1657" y="4596114"/>
              <a:ext cx="684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4" name="Rectangle 23" descr="ORTEC_Picture_Border"/>
            <p:cNvSpPr/>
            <p:nvPr userDrawn="1"/>
          </p:nvSpPr>
          <p:spPr>
            <a:xfrm>
              <a:off x="2258301" y="4595231"/>
              <a:ext cx="936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7" name="Rectangle 26" descr="ORTEC_Picture_Border"/>
            <p:cNvSpPr/>
            <p:nvPr userDrawn="1"/>
          </p:nvSpPr>
          <p:spPr>
            <a:xfrm>
              <a:off x="6876256" y="4595231"/>
              <a:ext cx="2268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26" name="Titel 1"/>
          <p:cNvSpPr>
            <a:spLocks noGrp="1"/>
          </p:cNvSpPr>
          <p:nvPr>
            <p:ph type="ctrTitle" hasCustomPrompt="1"/>
          </p:nvPr>
        </p:nvSpPr>
        <p:spPr>
          <a:xfrm>
            <a:off x="467544" y="411510"/>
            <a:ext cx="8208056" cy="432049"/>
          </a:xfrm>
          <a:prstGeom prst="rect">
            <a:avLst/>
          </a:prstGeom>
        </p:spPr>
        <p:txBody>
          <a:bodyPr/>
          <a:lstStyle>
            <a:lvl1pPr algn="l">
              <a:defRPr sz="2000" b="0">
                <a:solidFill>
                  <a:srgbClr val="505150"/>
                </a:solidFill>
                <a:latin typeface="+mj-lt"/>
                <a:cs typeface="Arial" pitchFamily="34" charset="0"/>
              </a:defRPr>
            </a:lvl1pPr>
          </a:lstStyle>
          <a:p>
            <a:r>
              <a:rPr lang="nl-NL" dirty="0" err="1"/>
              <a:t>Heading</a:t>
            </a:r>
            <a:endParaRPr lang="nl-NL" dirty="0"/>
          </a:p>
        </p:txBody>
      </p:sp>
    </p:spTree>
    <p:extLst>
      <p:ext uri="{BB962C8B-B14F-4D97-AF65-F5344CB8AC3E}">
        <p14:creationId xmlns:p14="http://schemas.microsoft.com/office/powerpoint/2010/main" val="369632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us2NoSubheadingText">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67544" y="411510"/>
            <a:ext cx="6264696" cy="432049"/>
          </a:xfrm>
          <a:prstGeom prst="rect">
            <a:avLst/>
          </a:prstGeom>
        </p:spPr>
        <p:txBody>
          <a:bodyPr/>
          <a:lstStyle>
            <a:lvl1pPr algn="l">
              <a:defRPr sz="2000" b="0">
                <a:solidFill>
                  <a:srgbClr val="505150"/>
                </a:solidFill>
                <a:latin typeface="+mj-lt"/>
                <a:cs typeface="Arial" pitchFamily="34" charset="0"/>
              </a:defRPr>
            </a:lvl1pPr>
          </a:lstStyle>
          <a:p>
            <a:r>
              <a:rPr lang="nl-NL" dirty="0" err="1"/>
              <a:t>Heading</a:t>
            </a:r>
            <a:endParaRPr lang="nl-NL" dirty="0"/>
          </a:p>
        </p:txBody>
      </p:sp>
      <p:sp>
        <p:nvSpPr>
          <p:cNvPr id="7" name="Tijdelijke aanduiding voor tekst 2"/>
          <p:cNvSpPr>
            <a:spLocks noGrp="1"/>
          </p:cNvSpPr>
          <p:nvPr>
            <p:ph idx="1" hasCustomPrompt="1"/>
          </p:nvPr>
        </p:nvSpPr>
        <p:spPr>
          <a:xfrm>
            <a:off x="467544" y="915566"/>
            <a:ext cx="6264696" cy="3267489"/>
          </a:xfrm>
          <a:prstGeom prst="rect">
            <a:avLst/>
          </a:prstGeom>
        </p:spPr>
        <p:txBody>
          <a:bodyPr vert="horz" lIns="91440" tIns="45720" rIns="91440" bIns="45720" rtlCol="0">
            <a:noAutofit/>
          </a:bodyPr>
          <a:lstStyle>
            <a:lvl1pPr marL="292100" marR="0" indent="-292100" algn="l" defTabSz="914400" rtl="0" eaLnBrk="1" fontAlgn="auto" latinLnBrk="0" hangingPunct="1">
              <a:lnSpc>
                <a:spcPct val="120000"/>
              </a:lnSpc>
              <a:spcBef>
                <a:spcPct val="20000"/>
              </a:spcBef>
              <a:spcAft>
                <a:spcPts val="0"/>
              </a:spcAft>
              <a:buClr>
                <a:srgbClr val="EE7D11"/>
              </a:buClr>
              <a:buSzPct val="100000"/>
              <a:buFont typeface="Wingdings" panose="05000000000000000000" pitchFamily="2" charset="2"/>
              <a:buChar char="n"/>
              <a:tabLst/>
              <a:defRPr sz="1200" b="0" baseline="0">
                <a:solidFill>
                  <a:srgbClr val="505150"/>
                </a:solidFill>
                <a:latin typeface="+mn-lt"/>
                <a:cs typeface="Arial" pitchFamily="34" charset="0"/>
              </a:defRPr>
            </a:lvl1pPr>
            <a:lvl2pPr marL="584200" indent="-292100" algn="l">
              <a:lnSpc>
                <a:spcPct val="120000"/>
              </a:lnSpc>
              <a:spcBef>
                <a:spcPts val="0"/>
              </a:spcBef>
              <a:buClr>
                <a:srgbClr val="EE7D11"/>
              </a:buClr>
              <a:buSzPct val="100000"/>
              <a:buFont typeface="Wingdings" panose="05000000000000000000" pitchFamily="2" charset="2"/>
              <a:buChar char="n"/>
              <a:defRPr sz="1200" b="0" baseline="0">
                <a:ln>
                  <a:noFill/>
                </a:ln>
                <a:solidFill>
                  <a:srgbClr val="505150"/>
                </a:solidFill>
                <a:latin typeface="Arial" panose="020B0604020202020204" pitchFamily="34" charset="0"/>
                <a:cs typeface="Arial" pitchFamily="34" charset="0"/>
              </a:defRPr>
            </a:lvl2pPr>
            <a:lvl3pPr marL="876300" indent="-292100" algn="l">
              <a:lnSpc>
                <a:spcPct val="120000"/>
              </a:lnSpc>
              <a:spcBef>
                <a:spcPts val="0"/>
              </a:spcBef>
              <a:buClr>
                <a:srgbClr val="EE7D11"/>
              </a:buClr>
              <a:buFont typeface="Wingdings" panose="05000000000000000000" pitchFamily="2" charset="2"/>
              <a:buChar char="n"/>
              <a:defRPr sz="1200" b="0">
                <a:solidFill>
                  <a:srgbClr val="505150"/>
                </a:solidFill>
                <a:latin typeface="Arial" panose="020B0604020202020204" pitchFamily="34" charset="0"/>
                <a:cs typeface="Arial" pitchFamily="34" charset="0"/>
              </a:defRPr>
            </a:lvl3pPr>
            <a:lvl4pPr marL="1168400" indent="-292100" algn="l">
              <a:buClr>
                <a:srgbClr val="EE7D11"/>
              </a:buClr>
              <a:buFont typeface="Wingdings" panose="05000000000000000000" pitchFamily="2" charset="2"/>
              <a:buChar char="n"/>
              <a:defRPr sz="1200" baseline="0">
                <a:solidFill>
                  <a:srgbClr val="505150"/>
                </a:solidFill>
                <a:latin typeface="Arial" panose="020B0604020202020204" pitchFamily="34" charset="0"/>
                <a:cs typeface="Arial" panose="020B0604020202020204" pitchFamily="34" charset="0"/>
              </a:defRPr>
            </a:lvl4pPr>
            <a:lvl5pPr marL="1460500" indent="-292100" algn="l">
              <a:buClr>
                <a:srgbClr val="EE7D11"/>
              </a:buClr>
              <a:buFont typeface="Wingdings" panose="05000000000000000000" pitchFamily="2" charset="2"/>
              <a:buChar char="n"/>
              <a:defRPr sz="1200" baseline="0">
                <a:solidFill>
                  <a:srgbClr val="505150"/>
                </a:solidFill>
                <a:latin typeface="Arial" panose="020B0604020202020204" pitchFamily="34" charset="0"/>
                <a:cs typeface="Arial" panose="020B0604020202020204" pitchFamily="34" charset="0"/>
              </a:defRPr>
            </a:lvl5pPr>
          </a:lstStyle>
          <a:p>
            <a:pPr lvl="0"/>
            <a:r>
              <a:rPr lang="en-US" dirty="0"/>
              <a:t>Click to add text</a:t>
            </a:r>
          </a:p>
          <a:p>
            <a:pPr lvl="1"/>
            <a:r>
              <a:rPr lang="en-US" dirty="0"/>
              <a:t>Click to add text</a:t>
            </a:r>
          </a:p>
          <a:p>
            <a:pPr lvl="2"/>
            <a:r>
              <a:rPr lang="en-US" dirty="0"/>
              <a:t>Click to add text</a:t>
            </a:r>
          </a:p>
          <a:p>
            <a:pPr lvl="3"/>
            <a:r>
              <a:rPr lang="en-US" dirty="0"/>
              <a:t>Click to add text</a:t>
            </a:r>
          </a:p>
          <a:p>
            <a:pPr lvl="4"/>
            <a:r>
              <a:rPr lang="en-US" dirty="0"/>
              <a:t>Click to add text</a:t>
            </a:r>
          </a:p>
          <a:p>
            <a:pPr marL="270000" marR="0" lvl="0" indent="-270000" algn="l" defTabSz="914400" rtl="0" eaLnBrk="1" fontAlgn="auto" latinLnBrk="0" hangingPunct="1">
              <a:lnSpc>
                <a:spcPct val="120000"/>
              </a:lnSpc>
              <a:spcBef>
                <a:spcPct val="20000"/>
              </a:spcBef>
              <a:spcAft>
                <a:spcPts val="0"/>
              </a:spcAft>
              <a:buClr>
                <a:srgbClr val="EE7D11"/>
              </a:buClr>
              <a:buSzPct val="100000"/>
              <a:buFont typeface="Wingdings" panose="05000000000000000000" pitchFamily="2" charset="2"/>
              <a:buNone/>
              <a:tabLst/>
            </a:pPr>
            <a:r>
              <a:rPr lang="en-US" dirty="0"/>
              <a:t>Click to add text</a:t>
            </a:r>
          </a:p>
        </p:txBody>
      </p:sp>
      <p:sp>
        <p:nvSpPr>
          <p:cNvPr id="23" name="Tijdelijke aanduiding voor datum 22"/>
          <p:cNvSpPr>
            <a:spLocks noGrp="1"/>
          </p:cNvSpPr>
          <p:nvPr>
            <p:ph type="dt" sz="half" idx="14"/>
          </p:nvPr>
        </p:nvSpPr>
        <p:spPr>
          <a:xfrm>
            <a:off x="1043608" y="4731990"/>
            <a:ext cx="1152128" cy="274637"/>
          </a:xfrm>
        </p:spPr>
        <p:txBody>
          <a:bodyPr/>
          <a:lstStyle>
            <a:lvl1pPr>
              <a:defRPr sz="900"/>
            </a:lvl1pPr>
          </a:lstStyle>
          <a:p>
            <a:endParaRPr lang="nl-NL" dirty="0"/>
          </a:p>
        </p:txBody>
      </p:sp>
      <p:sp>
        <p:nvSpPr>
          <p:cNvPr id="25" name="Tijdelijke aanduiding voor dianummer 24"/>
          <p:cNvSpPr>
            <a:spLocks noGrp="1"/>
          </p:cNvSpPr>
          <p:nvPr>
            <p:ph type="sldNum" sz="quarter" idx="16"/>
          </p:nvPr>
        </p:nvSpPr>
        <p:spPr>
          <a:xfrm>
            <a:off x="395536" y="4731990"/>
            <a:ext cx="504056" cy="274637"/>
          </a:xfrm>
        </p:spPr>
        <p:txBody>
          <a:bodyPr/>
          <a:lstStyle>
            <a:lvl1pPr>
              <a:defRPr sz="900"/>
            </a:lvl1pPr>
          </a:lstStyle>
          <a:p>
            <a:fld id="{92BF6679-0BEE-49C9-BF2B-A3F77A72213C}" type="slidenum">
              <a:rPr lang="nl-NL" smtClean="0"/>
              <a:pPr/>
              <a:t>‹#›</a:t>
            </a:fld>
            <a:endParaRPr lang="nl-NL" dirty="0"/>
          </a:p>
        </p:txBody>
      </p:sp>
      <p:pic>
        <p:nvPicPr>
          <p:cNvPr id="8" name="Picture 28" descr="Logo ORTEC.png"/>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24" b="36699"/>
          <a:stretch/>
        </p:blipFill>
        <p:spPr>
          <a:xfrm>
            <a:off x="7779885" y="4749002"/>
            <a:ext cx="1040587" cy="199012"/>
          </a:xfrm>
          <a:prstGeom prst="rect">
            <a:avLst/>
          </a:prstGeom>
        </p:spPr>
      </p:pic>
      <p:sp>
        <p:nvSpPr>
          <p:cNvPr id="9" name="Tijdelijke aanduiding voor voettekst 17"/>
          <p:cNvSpPr>
            <a:spLocks noGrp="1"/>
          </p:cNvSpPr>
          <p:nvPr>
            <p:ph type="ftr" sz="quarter" idx="15"/>
          </p:nvPr>
        </p:nvSpPr>
        <p:spPr>
          <a:xfrm>
            <a:off x="2267744" y="4731990"/>
            <a:ext cx="4968552" cy="274637"/>
          </a:xfrm>
          <a:prstGeom prst="rect">
            <a:avLst/>
          </a:prstGeom>
        </p:spPr>
        <p:txBody>
          <a:bodyPr/>
          <a:lstStyle>
            <a:lvl1pPr>
              <a:defRPr sz="900"/>
            </a:lvl1pPr>
          </a:lstStyle>
          <a:p>
            <a:endParaRPr lang="nl-NL" dirty="0"/>
          </a:p>
        </p:txBody>
      </p:sp>
      <p:pic>
        <p:nvPicPr>
          <p:cNvPr id="14" name="Content Placeholder 7" descr="Inserted Image"/>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7004300" y="0"/>
            <a:ext cx="2139700" cy="2139700"/>
          </a:xfrm>
          <a:prstGeom prst="rect">
            <a:avLst/>
          </a:prstGeom>
        </p:spPr>
      </p:pic>
      <p:grpSp>
        <p:nvGrpSpPr>
          <p:cNvPr id="29" name="Group 28"/>
          <p:cNvGrpSpPr/>
          <p:nvPr userDrawn="1"/>
        </p:nvGrpSpPr>
        <p:grpSpPr>
          <a:xfrm>
            <a:off x="-1657" y="4595231"/>
            <a:ext cx="9146829" cy="40484"/>
            <a:chOff x="-1657" y="4595231"/>
            <a:chExt cx="9146829" cy="40484"/>
          </a:xfrm>
        </p:grpSpPr>
        <p:sp>
          <p:nvSpPr>
            <p:cNvPr id="30" name="Rectangle 29" descr="ORTEC_Picture_Border"/>
            <p:cNvSpPr/>
            <p:nvPr userDrawn="1"/>
          </p:nvSpPr>
          <p:spPr>
            <a:xfrm>
              <a:off x="5652119" y="4596114"/>
              <a:ext cx="1260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1" name="Rectangle 30" descr="ORTEC_Picture_Border"/>
            <p:cNvSpPr/>
            <p:nvPr userDrawn="1"/>
          </p:nvSpPr>
          <p:spPr>
            <a:xfrm>
              <a:off x="5006342" y="4596115"/>
              <a:ext cx="684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2" name="Rectangle 31" descr="ORTEC_Picture_Border"/>
            <p:cNvSpPr/>
            <p:nvPr userDrawn="1"/>
          </p:nvSpPr>
          <p:spPr>
            <a:xfrm>
              <a:off x="4321536" y="4596114"/>
              <a:ext cx="720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3" name="Rectangle 32" descr="ORTEC_Picture_Border"/>
            <p:cNvSpPr/>
            <p:nvPr userDrawn="1"/>
          </p:nvSpPr>
          <p:spPr>
            <a:xfrm>
              <a:off x="3185061" y="4596115"/>
              <a:ext cx="1152000" cy="39600"/>
            </a:xfrm>
            <a:prstGeom prst="rect">
              <a:avLst/>
            </a:prstGeom>
            <a:solidFill>
              <a:schemeClr val="accent5"/>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4" name="Rectangle 33" descr="ORTEC_Picture_Border"/>
            <p:cNvSpPr/>
            <p:nvPr userDrawn="1"/>
          </p:nvSpPr>
          <p:spPr>
            <a:xfrm>
              <a:off x="1577092" y="4596114"/>
              <a:ext cx="684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5" name="Rectangle 34" descr="ORTEC_Picture_Border"/>
            <p:cNvSpPr/>
            <p:nvPr userDrawn="1"/>
          </p:nvSpPr>
          <p:spPr>
            <a:xfrm>
              <a:off x="663110" y="4596114"/>
              <a:ext cx="936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6" name="Rectangle 35" descr="ORTEC_Picture_Border"/>
            <p:cNvSpPr/>
            <p:nvPr userDrawn="1"/>
          </p:nvSpPr>
          <p:spPr>
            <a:xfrm>
              <a:off x="-1657" y="4596114"/>
              <a:ext cx="684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7" name="Rectangle 36" descr="ORTEC_Picture_Border"/>
            <p:cNvSpPr/>
            <p:nvPr userDrawn="1"/>
          </p:nvSpPr>
          <p:spPr>
            <a:xfrm>
              <a:off x="2258301" y="4595231"/>
              <a:ext cx="936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8" name="Rectangle 37" descr="ORTEC_Picture_Border"/>
            <p:cNvSpPr/>
            <p:nvPr userDrawn="1"/>
          </p:nvSpPr>
          <p:spPr>
            <a:xfrm>
              <a:off x="6909461" y="4595231"/>
              <a:ext cx="1548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9" name="Rectangle 38" descr="ORTEC_Picture_Border"/>
            <p:cNvSpPr/>
            <p:nvPr userDrawn="1"/>
          </p:nvSpPr>
          <p:spPr>
            <a:xfrm>
              <a:off x="8425172" y="4595231"/>
              <a:ext cx="720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Tree>
    <p:extLst>
      <p:ext uri="{BB962C8B-B14F-4D97-AF65-F5344CB8AC3E}">
        <p14:creationId xmlns:p14="http://schemas.microsoft.com/office/powerpoint/2010/main" val="3323160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Text">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67544" y="411510"/>
            <a:ext cx="8208056" cy="432049"/>
          </a:xfrm>
          <a:prstGeom prst="rect">
            <a:avLst/>
          </a:prstGeom>
        </p:spPr>
        <p:txBody>
          <a:bodyPr/>
          <a:lstStyle>
            <a:lvl1pPr algn="l">
              <a:defRPr sz="2000" b="0">
                <a:solidFill>
                  <a:srgbClr val="505150"/>
                </a:solidFill>
                <a:latin typeface="+mj-lt"/>
                <a:cs typeface="Arial" pitchFamily="34" charset="0"/>
              </a:defRPr>
            </a:lvl1pPr>
          </a:lstStyle>
          <a:p>
            <a:r>
              <a:rPr lang="nl-NL" dirty="0" err="1"/>
              <a:t>Heading</a:t>
            </a:r>
            <a:endParaRPr lang="nl-NL" dirty="0"/>
          </a:p>
        </p:txBody>
      </p:sp>
      <p:sp>
        <p:nvSpPr>
          <p:cNvPr id="7" name="Tijdelijke aanduiding voor tekst 2"/>
          <p:cNvSpPr>
            <a:spLocks noGrp="1"/>
          </p:cNvSpPr>
          <p:nvPr>
            <p:ph idx="1" hasCustomPrompt="1"/>
          </p:nvPr>
        </p:nvSpPr>
        <p:spPr>
          <a:xfrm>
            <a:off x="467543" y="1428750"/>
            <a:ext cx="8208913" cy="2754305"/>
          </a:xfrm>
          <a:prstGeom prst="rect">
            <a:avLst/>
          </a:prstGeom>
        </p:spPr>
        <p:txBody>
          <a:bodyPr vert="horz" lIns="91440" tIns="45720" rIns="91440" bIns="45720" rtlCol="0">
            <a:noAutofit/>
          </a:bodyPr>
          <a:lstStyle>
            <a:lvl1pPr marL="292100" marR="0" indent="-292100" algn="l" defTabSz="914400" rtl="0" eaLnBrk="1" fontAlgn="auto" latinLnBrk="0" hangingPunct="1">
              <a:lnSpc>
                <a:spcPct val="120000"/>
              </a:lnSpc>
              <a:spcBef>
                <a:spcPct val="20000"/>
              </a:spcBef>
              <a:spcAft>
                <a:spcPts val="0"/>
              </a:spcAft>
              <a:buClr>
                <a:srgbClr val="EE7D11"/>
              </a:buClr>
              <a:buSzPct val="100000"/>
              <a:buFont typeface="Wingdings" panose="05000000000000000000" pitchFamily="2" charset="2"/>
              <a:buChar char="n"/>
              <a:tabLst/>
              <a:defRPr sz="1200" b="0" baseline="0">
                <a:solidFill>
                  <a:srgbClr val="505150"/>
                </a:solidFill>
                <a:latin typeface="+mn-lt"/>
                <a:cs typeface="Arial" pitchFamily="34" charset="0"/>
              </a:defRPr>
            </a:lvl1pPr>
            <a:lvl2pPr marL="584200" indent="-292100" algn="l">
              <a:lnSpc>
                <a:spcPct val="120000"/>
              </a:lnSpc>
              <a:spcBef>
                <a:spcPts val="0"/>
              </a:spcBef>
              <a:buClr>
                <a:srgbClr val="EE7D11"/>
              </a:buClr>
              <a:buSzPct val="100000"/>
              <a:buFont typeface="Wingdings" panose="05000000000000000000" pitchFamily="2" charset="2"/>
              <a:buChar char="n"/>
              <a:defRPr sz="1200" b="0" baseline="0">
                <a:ln>
                  <a:noFill/>
                </a:ln>
                <a:solidFill>
                  <a:srgbClr val="505150"/>
                </a:solidFill>
                <a:latin typeface="Arial" panose="020B0604020202020204" pitchFamily="34" charset="0"/>
                <a:cs typeface="Arial" pitchFamily="34" charset="0"/>
              </a:defRPr>
            </a:lvl2pPr>
            <a:lvl3pPr marL="876300" indent="-292100" algn="l">
              <a:lnSpc>
                <a:spcPct val="120000"/>
              </a:lnSpc>
              <a:spcBef>
                <a:spcPts val="0"/>
              </a:spcBef>
              <a:buClr>
                <a:srgbClr val="EE7D11"/>
              </a:buClr>
              <a:buFont typeface="Wingdings" panose="05000000000000000000" pitchFamily="2" charset="2"/>
              <a:buChar char="n"/>
              <a:defRPr sz="1200" b="0">
                <a:solidFill>
                  <a:srgbClr val="505150"/>
                </a:solidFill>
                <a:latin typeface="Arial" panose="020B0604020202020204" pitchFamily="34" charset="0"/>
                <a:cs typeface="Arial" pitchFamily="34" charset="0"/>
              </a:defRPr>
            </a:lvl3pPr>
            <a:lvl4pPr marL="1168400" indent="-292100" algn="l">
              <a:buClr>
                <a:srgbClr val="EE7D11"/>
              </a:buClr>
              <a:buFont typeface="Wingdings" panose="05000000000000000000" pitchFamily="2" charset="2"/>
              <a:buChar char="n"/>
              <a:defRPr sz="1200" baseline="0">
                <a:solidFill>
                  <a:srgbClr val="505150"/>
                </a:solidFill>
                <a:latin typeface="Arial" panose="020B0604020202020204" pitchFamily="34" charset="0"/>
                <a:cs typeface="Arial" panose="020B0604020202020204" pitchFamily="34" charset="0"/>
              </a:defRPr>
            </a:lvl4pPr>
            <a:lvl5pPr marL="1460500" indent="-292100" algn="l">
              <a:buClr>
                <a:srgbClr val="EE7D11"/>
              </a:buClr>
              <a:buFont typeface="Wingdings" panose="05000000000000000000" pitchFamily="2" charset="2"/>
              <a:buChar char="n"/>
              <a:defRPr sz="1200" baseline="0">
                <a:solidFill>
                  <a:srgbClr val="505150"/>
                </a:solidFill>
                <a:latin typeface="Arial" panose="020B0604020202020204" pitchFamily="34" charset="0"/>
                <a:cs typeface="Arial" panose="020B0604020202020204" pitchFamily="34" charset="0"/>
              </a:defRPr>
            </a:lvl5pPr>
          </a:lstStyle>
          <a:p>
            <a:pPr lvl="0"/>
            <a:r>
              <a:rPr lang="en-US" dirty="0"/>
              <a:t>Click to add text</a:t>
            </a:r>
          </a:p>
          <a:p>
            <a:pPr lvl="1"/>
            <a:r>
              <a:rPr lang="en-US" dirty="0"/>
              <a:t>Click to add text</a:t>
            </a:r>
          </a:p>
          <a:p>
            <a:pPr lvl="2"/>
            <a:r>
              <a:rPr lang="en-US" dirty="0"/>
              <a:t>Click to add text</a:t>
            </a:r>
          </a:p>
          <a:p>
            <a:pPr lvl="3"/>
            <a:r>
              <a:rPr lang="en-US" dirty="0"/>
              <a:t>Click to add text</a:t>
            </a:r>
          </a:p>
          <a:p>
            <a:pPr lvl="4"/>
            <a:r>
              <a:rPr lang="en-US" dirty="0"/>
              <a:t>Click to add text</a:t>
            </a:r>
          </a:p>
          <a:p>
            <a:pPr marL="270000" marR="0" lvl="0" indent="-270000" algn="l" defTabSz="914400" rtl="0" eaLnBrk="1" fontAlgn="auto" latinLnBrk="0" hangingPunct="1">
              <a:lnSpc>
                <a:spcPct val="120000"/>
              </a:lnSpc>
              <a:spcBef>
                <a:spcPct val="20000"/>
              </a:spcBef>
              <a:spcAft>
                <a:spcPts val="0"/>
              </a:spcAft>
              <a:buClr>
                <a:srgbClr val="EE7D11"/>
              </a:buClr>
              <a:buSzPct val="100000"/>
              <a:buFont typeface="Wingdings" panose="05000000000000000000" pitchFamily="2" charset="2"/>
              <a:buNone/>
              <a:tabLst/>
            </a:pPr>
            <a:r>
              <a:rPr lang="en-US" dirty="0"/>
              <a:t>Click to add text</a:t>
            </a:r>
          </a:p>
        </p:txBody>
      </p:sp>
      <p:sp>
        <p:nvSpPr>
          <p:cNvPr id="12" name="Tijdelijke aanduiding voor tekst 4"/>
          <p:cNvSpPr>
            <a:spLocks noGrp="1"/>
          </p:cNvSpPr>
          <p:nvPr>
            <p:ph type="body" sz="quarter" idx="13" hasCustomPrompt="1"/>
          </p:nvPr>
        </p:nvSpPr>
        <p:spPr>
          <a:xfrm>
            <a:off x="467544" y="843558"/>
            <a:ext cx="8208911" cy="431800"/>
          </a:xfrm>
          <a:prstGeom prst="rect">
            <a:avLst/>
          </a:prstGeom>
        </p:spPr>
        <p:txBody>
          <a:bodyPr/>
          <a:lstStyle>
            <a:lvl1pPr marL="0" indent="0" algn="l">
              <a:buNone/>
              <a:defRPr sz="1400" baseline="0">
                <a:solidFill>
                  <a:srgbClr val="EE7D11"/>
                </a:solidFill>
                <a:latin typeface="+mn-lt"/>
              </a:defRPr>
            </a:lvl1pPr>
            <a:lvl2pPr marL="457200" indent="0">
              <a:buNone/>
              <a:defRPr/>
            </a:lvl2pPr>
            <a:lvl3pPr>
              <a:defRPr>
                <a:solidFill>
                  <a:srgbClr val="FF0000"/>
                </a:solidFill>
              </a:defRPr>
            </a:lvl3pPr>
            <a:lvl4pPr>
              <a:defRPr>
                <a:solidFill>
                  <a:srgbClr val="FF0000"/>
                </a:solidFill>
              </a:defRPr>
            </a:lvl4pPr>
            <a:lvl5pPr>
              <a:defRPr>
                <a:solidFill>
                  <a:srgbClr val="FF0000"/>
                </a:solidFill>
              </a:defRPr>
            </a:lvl5pPr>
          </a:lstStyle>
          <a:p>
            <a:pPr lvl="0"/>
            <a:r>
              <a:rPr lang="nl-NL" sz="2000" dirty="0">
                <a:latin typeface="+mn-lt"/>
              </a:rPr>
              <a:t>Sub </a:t>
            </a:r>
            <a:r>
              <a:rPr lang="nl-NL" sz="2000" dirty="0" err="1">
                <a:latin typeface="+mn-lt"/>
              </a:rPr>
              <a:t>heading</a:t>
            </a:r>
            <a:endParaRPr lang="nl-NL" dirty="0"/>
          </a:p>
        </p:txBody>
      </p:sp>
      <p:sp>
        <p:nvSpPr>
          <p:cNvPr id="10" name="Tijdelijke aanduiding voor datum 22"/>
          <p:cNvSpPr>
            <a:spLocks noGrp="1"/>
          </p:cNvSpPr>
          <p:nvPr>
            <p:ph type="dt" sz="half" idx="14"/>
          </p:nvPr>
        </p:nvSpPr>
        <p:spPr>
          <a:xfrm>
            <a:off x="1043608" y="4731990"/>
            <a:ext cx="1152128" cy="274637"/>
          </a:xfrm>
        </p:spPr>
        <p:txBody>
          <a:bodyPr/>
          <a:lstStyle>
            <a:lvl1pPr>
              <a:defRPr sz="900"/>
            </a:lvl1pPr>
          </a:lstStyle>
          <a:p>
            <a:endParaRPr lang="nl-NL" dirty="0"/>
          </a:p>
        </p:txBody>
      </p:sp>
      <p:sp>
        <p:nvSpPr>
          <p:cNvPr id="13" name="Tijdelijke aanduiding voor dianummer 24"/>
          <p:cNvSpPr>
            <a:spLocks noGrp="1"/>
          </p:cNvSpPr>
          <p:nvPr>
            <p:ph type="sldNum" sz="quarter" idx="16"/>
          </p:nvPr>
        </p:nvSpPr>
        <p:spPr>
          <a:xfrm>
            <a:off x="395536" y="4731990"/>
            <a:ext cx="504056" cy="274637"/>
          </a:xfrm>
        </p:spPr>
        <p:txBody>
          <a:bodyPr/>
          <a:lstStyle>
            <a:lvl1pPr>
              <a:defRPr sz="900"/>
            </a:lvl1pPr>
          </a:lstStyle>
          <a:p>
            <a:fld id="{92BF6679-0BEE-49C9-BF2B-A3F77A72213C}" type="slidenum">
              <a:rPr lang="nl-NL" smtClean="0"/>
              <a:pPr/>
              <a:t>‹#›</a:t>
            </a:fld>
            <a:endParaRPr lang="nl-NL" dirty="0"/>
          </a:p>
        </p:txBody>
      </p:sp>
      <p:pic>
        <p:nvPicPr>
          <p:cNvPr id="15" name="Picture 28" descr="Logo ORTEC.png"/>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24" b="36699"/>
          <a:stretch/>
        </p:blipFill>
        <p:spPr>
          <a:xfrm>
            <a:off x="7779885" y="4749002"/>
            <a:ext cx="1040587" cy="199012"/>
          </a:xfrm>
          <a:prstGeom prst="rect">
            <a:avLst/>
          </a:prstGeom>
        </p:spPr>
      </p:pic>
      <p:sp>
        <p:nvSpPr>
          <p:cNvPr id="16" name="Tijdelijke aanduiding voor voettekst 17"/>
          <p:cNvSpPr>
            <a:spLocks noGrp="1"/>
          </p:cNvSpPr>
          <p:nvPr>
            <p:ph type="ftr" sz="quarter" idx="15"/>
          </p:nvPr>
        </p:nvSpPr>
        <p:spPr>
          <a:xfrm>
            <a:off x="2267744" y="4731990"/>
            <a:ext cx="4968552" cy="274637"/>
          </a:xfrm>
          <a:prstGeom prst="rect">
            <a:avLst/>
          </a:prstGeom>
        </p:spPr>
        <p:txBody>
          <a:bodyPr/>
          <a:lstStyle>
            <a:lvl1pPr>
              <a:defRPr sz="900"/>
            </a:lvl1pPr>
          </a:lstStyle>
          <a:p>
            <a:endParaRPr lang="nl-NL" dirty="0"/>
          </a:p>
        </p:txBody>
      </p:sp>
      <p:grpSp>
        <p:nvGrpSpPr>
          <p:cNvPr id="24" name="Group 23"/>
          <p:cNvGrpSpPr/>
          <p:nvPr userDrawn="1"/>
        </p:nvGrpSpPr>
        <p:grpSpPr>
          <a:xfrm>
            <a:off x="-1657" y="4595231"/>
            <a:ext cx="9146829" cy="40484"/>
            <a:chOff x="-1657" y="4595231"/>
            <a:chExt cx="9146829" cy="40484"/>
          </a:xfrm>
        </p:grpSpPr>
        <p:sp>
          <p:nvSpPr>
            <p:cNvPr id="25" name="Rectangle 24" descr="ORTEC_Picture_Border"/>
            <p:cNvSpPr/>
            <p:nvPr userDrawn="1"/>
          </p:nvSpPr>
          <p:spPr>
            <a:xfrm>
              <a:off x="5652119" y="4596114"/>
              <a:ext cx="1260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6" name="Rectangle 25" descr="ORTEC_Picture_Border"/>
            <p:cNvSpPr/>
            <p:nvPr userDrawn="1"/>
          </p:nvSpPr>
          <p:spPr>
            <a:xfrm>
              <a:off x="5006342" y="4596115"/>
              <a:ext cx="684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7" name="Rectangle 26" descr="ORTEC_Picture_Border"/>
            <p:cNvSpPr/>
            <p:nvPr userDrawn="1"/>
          </p:nvSpPr>
          <p:spPr>
            <a:xfrm>
              <a:off x="4321536" y="4596114"/>
              <a:ext cx="720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8" name="Rectangle 27" descr="ORTEC_Picture_Border"/>
            <p:cNvSpPr/>
            <p:nvPr userDrawn="1"/>
          </p:nvSpPr>
          <p:spPr>
            <a:xfrm>
              <a:off x="3185061" y="4596115"/>
              <a:ext cx="1152000" cy="39600"/>
            </a:xfrm>
            <a:prstGeom prst="rect">
              <a:avLst/>
            </a:prstGeom>
            <a:solidFill>
              <a:schemeClr val="accent5"/>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9" name="Rectangle 28" descr="ORTEC_Picture_Border"/>
            <p:cNvSpPr/>
            <p:nvPr userDrawn="1"/>
          </p:nvSpPr>
          <p:spPr>
            <a:xfrm>
              <a:off x="1577092" y="4596114"/>
              <a:ext cx="684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0" name="Rectangle 29" descr="ORTEC_Picture_Border"/>
            <p:cNvSpPr/>
            <p:nvPr userDrawn="1"/>
          </p:nvSpPr>
          <p:spPr>
            <a:xfrm>
              <a:off x="663110" y="4596114"/>
              <a:ext cx="936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1" name="Rectangle 30" descr="ORTEC_Picture_Border"/>
            <p:cNvSpPr/>
            <p:nvPr userDrawn="1"/>
          </p:nvSpPr>
          <p:spPr>
            <a:xfrm>
              <a:off x="-1657" y="4596114"/>
              <a:ext cx="684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2" name="Rectangle 31" descr="ORTEC_Picture_Border"/>
            <p:cNvSpPr/>
            <p:nvPr userDrawn="1"/>
          </p:nvSpPr>
          <p:spPr>
            <a:xfrm>
              <a:off x="2258301" y="4595231"/>
              <a:ext cx="936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3" name="Rectangle 32" descr="ORTEC_Picture_Border"/>
            <p:cNvSpPr/>
            <p:nvPr userDrawn="1"/>
          </p:nvSpPr>
          <p:spPr>
            <a:xfrm>
              <a:off x="6909461" y="4595231"/>
              <a:ext cx="1548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4" name="Rectangle 33" descr="ORTEC_Picture_Border"/>
            <p:cNvSpPr/>
            <p:nvPr userDrawn="1"/>
          </p:nvSpPr>
          <p:spPr>
            <a:xfrm>
              <a:off x="8425172" y="4595231"/>
              <a:ext cx="720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Tree>
    <p:extLst>
      <p:ext uri="{BB962C8B-B14F-4D97-AF65-F5344CB8AC3E}">
        <p14:creationId xmlns:p14="http://schemas.microsoft.com/office/powerpoint/2010/main" val="97404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TextImage">
    <p:bg>
      <p:bgPr>
        <a:solidFill>
          <a:schemeClr val="bg1"/>
        </a:solidFill>
        <a:effectLst/>
      </p:bgPr>
    </p:bg>
    <p:spTree>
      <p:nvGrpSpPr>
        <p:cNvPr id="1" name=""/>
        <p:cNvGrpSpPr/>
        <p:nvPr/>
      </p:nvGrpSpPr>
      <p:grpSpPr>
        <a:xfrm>
          <a:off x="0" y="0"/>
          <a:ext cx="0" cy="0"/>
          <a:chOff x="0" y="0"/>
          <a:chExt cx="0" cy="0"/>
        </a:xfrm>
      </p:grpSpPr>
      <p:sp>
        <p:nvSpPr>
          <p:cNvPr id="7" name="Tijdelijke aanduiding voor tekst 2"/>
          <p:cNvSpPr>
            <a:spLocks noGrp="1"/>
          </p:cNvSpPr>
          <p:nvPr>
            <p:ph idx="1" hasCustomPrompt="1"/>
          </p:nvPr>
        </p:nvSpPr>
        <p:spPr>
          <a:xfrm>
            <a:off x="467544" y="1437625"/>
            <a:ext cx="4104456" cy="2754305"/>
          </a:xfrm>
          <a:prstGeom prst="rect">
            <a:avLst/>
          </a:prstGeom>
        </p:spPr>
        <p:txBody>
          <a:bodyPr vert="horz" lIns="91440" tIns="45720" rIns="91440" bIns="45720" rtlCol="0">
            <a:noAutofit/>
          </a:bodyPr>
          <a:lstStyle>
            <a:lvl1pPr marL="292100" marR="0" indent="-292100" algn="l" defTabSz="914400" rtl="0" eaLnBrk="1" fontAlgn="auto" latinLnBrk="0" hangingPunct="1">
              <a:lnSpc>
                <a:spcPct val="120000"/>
              </a:lnSpc>
              <a:spcBef>
                <a:spcPct val="20000"/>
              </a:spcBef>
              <a:spcAft>
                <a:spcPts val="0"/>
              </a:spcAft>
              <a:buClr>
                <a:srgbClr val="EE7D11"/>
              </a:buClr>
              <a:buSzPct val="100000"/>
              <a:buFont typeface="Wingdings" panose="05000000000000000000" pitchFamily="2" charset="2"/>
              <a:buChar char="n"/>
              <a:tabLst/>
              <a:defRPr sz="1200" b="0" baseline="0">
                <a:solidFill>
                  <a:srgbClr val="505150"/>
                </a:solidFill>
                <a:latin typeface="+mn-lt"/>
                <a:cs typeface="Arial" pitchFamily="34" charset="0"/>
              </a:defRPr>
            </a:lvl1pPr>
            <a:lvl2pPr marL="584200" indent="-292100" algn="l">
              <a:lnSpc>
                <a:spcPct val="120000"/>
              </a:lnSpc>
              <a:spcBef>
                <a:spcPts val="0"/>
              </a:spcBef>
              <a:buClr>
                <a:srgbClr val="EE7D11"/>
              </a:buClr>
              <a:buSzPct val="100000"/>
              <a:buFont typeface="Wingdings" panose="05000000000000000000" pitchFamily="2" charset="2"/>
              <a:buChar char="n"/>
              <a:defRPr sz="1200" b="0" baseline="0">
                <a:ln>
                  <a:noFill/>
                </a:ln>
                <a:solidFill>
                  <a:srgbClr val="505150"/>
                </a:solidFill>
                <a:latin typeface="Arial" panose="020B0604020202020204" pitchFamily="34" charset="0"/>
                <a:cs typeface="Arial" pitchFamily="34" charset="0"/>
              </a:defRPr>
            </a:lvl2pPr>
            <a:lvl3pPr marL="876300" indent="-292100" algn="l">
              <a:lnSpc>
                <a:spcPct val="120000"/>
              </a:lnSpc>
              <a:spcBef>
                <a:spcPts val="0"/>
              </a:spcBef>
              <a:buClr>
                <a:srgbClr val="EE7D11"/>
              </a:buClr>
              <a:buFont typeface="Wingdings" panose="05000000000000000000" pitchFamily="2" charset="2"/>
              <a:buChar char="n"/>
              <a:defRPr sz="1200" b="0">
                <a:solidFill>
                  <a:srgbClr val="505150"/>
                </a:solidFill>
                <a:latin typeface="Arial" panose="020B0604020202020204" pitchFamily="34" charset="0"/>
                <a:cs typeface="Arial" pitchFamily="34" charset="0"/>
              </a:defRPr>
            </a:lvl3pPr>
            <a:lvl4pPr marL="1168400" indent="-292100" algn="l">
              <a:buClr>
                <a:srgbClr val="EE7D11"/>
              </a:buClr>
              <a:buFont typeface="Wingdings" panose="05000000000000000000" pitchFamily="2" charset="2"/>
              <a:buChar char="n"/>
              <a:defRPr sz="1200" b="0" baseline="0">
                <a:solidFill>
                  <a:srgbClr val="505150"/>
                </a:solidFill>
                <a:latin typeface="Arial" panose="020B0604020202020204" pitchFamily="34" charset="0"/>
                <a:cs typeface="Arial" panose="020B0604020202020204" pitchFamily="34" charset="0"/>
              </a:defRPr>
            </a:lvl4pPr>
            <a:lvl5pPr marL="1460500" indent="-292100" algn="l">
              <a:buClr>
                <a:srgbClr val="EE7D11"/>
              </a:buClr>
              <a:buFont typeface="Wingdings" panose="05000000000000000000" pitchFamily="2" charset="2"/>
              <a:buChar char="n"/>
              <a:defRPr sz="1200" baseline="0">
                <a:solidFill>
                  <a:srgbClr val="505150"/>
                </a:solidFill>
                <a:latin typeface="Arial" panose="020B0604020202020204" pitchFamily="34" charset="0"/>
                <a:cs typeface="Arial" panose="020B0604020202020204" pitchFamily="34" charset="0"/>
              </a:defRPr>
            </a:lvl5pPr>
          </a:lstStyle>
          <a:p>
            <a:pPr lvl="0"/>
            <a:r>
              <a:rPr lang="en-US" dirty="0"/>
              <a:t>Click to add text</a:t>
            </a:r>
          </a:p>
          <a:p>
            <a:pPr lvl="1"/>
            <a:r>
              <a:rPr lang="en-US" dirty="0"/>
              <a:t>Click to add text</a:t>
            </a:r>
          </a:p>
          <a:p>
            <a:pPr lvl="2"/>
            <a:r>
              <a:rPr lang="en-US" dirty="0"/>
              <a:t>Click to add text</a:t>
            </a:r>
          </a:p>
          <a:p>
            <a:pPr lvl="3"/>
            <a:r>
              <a:rPr lang="en-US" dirty="0"/>
              <a:t>Click to add text</a:t>
            </a:r>
          </a:p>
          <a:p>
            <a:pPr lvl="4"/>
            <a:r>
              <a:rPr lang="en-US" dirty="0"/>
              <a:t>Click to add text</a:t>
            </a:r>
          </a:p>
          <a:p>
            <a:pPr marL="270000" marR="0" lvl="0" indent="-270000" algn="l" defTabSz="914400" rtl="0" eaLnBrk="1" fontAlgn="auto" latinLnBrk="0" hangingPunct="1">
              <a:lnSpc>
                <a:spcPct val="120000"/>
              </a:lnSpc>
              <a:spcBef>
                <a:spcPct val="20000"/>
              </a:spcBef>
              <a:spcAft>
                <a:spcPts val="0"/>
              </a:spcAft>
              <a:buClr>
                <a:srgbClr val="EE7D11"/>
              </a:buClr>
              <a:buSzPct val="100000"/>
              <a:buFont typeface="Wingdings" panose="05000000000000000000" pitchFamily="2" charset="2"/>
              <a:buNone/>
              <a:tabLst/>
            </a:pPr>
            <a:r>
              <a:rPr lang="en-US" dirty="0"/>
              <a:t>Click to add text</a:t>
            </a:r>
          </a:p>
          <a:p>
            <a:pPr marL="562100" lvl="0" indent="-270000" algn="l" defTabSz="914400" rtl="0" eaLnBrk="1" latinLnBrk="0" hangingPunct="1">
              <a:lnSpc>
                <a:spcPct val="120000"/>
              </a:lnSpc>
              <a:spcBef>
                <a:spcPct val="20000"/>
              </a:spcBef>
              <a:buClr>
                <a:srgbClr val="EE7D11"/>
              </a:buClr>
              <a:buSzPct val="100000"/>
              <a:buFont typeface="Wingdings" panose="05000000000000000000" pitchFamily="2" charset="2"/>
              <a:buNone/>
            </a:pPr>
            <a:endParaRPr lang="en-US" dirty="0"/>
          </a:p>
        </p:txBody>
      </p:sp>
      <p:sp>
        <p:nvSpPr>
          <p:cNvPr id="4" name="Tijdelijke aanduiding voor afbeelding 3"/>
          <p:cNvSpPr>
            <a:spLocks noGrp="1"/>
          </p:cNvSpPr>
          <p:nvPr>
            <p:ph type="pic" sz="quarter" idx="10"/>
          </p:nvPr>
        </p:nvSpPr>
        <p:spPr>
          <a:xfrm>
            <a:off x="4572001" y="1437625"/>
            <a:ext cx="4104456" cy="2753138"/>
          </a:xfrm>
          <a:prstGeom prst="rect">
            <a:avLst/>
          </a:prstGeom>
        </p:spPr>
        <p:txBody>
          <a:bodyPr/>
          <a:lstStyle>
            <a:lvl1pPr marL="0" indent="0">
              <a:buNone/>
              <a:defRPr sz="1200">
                <a:solidFill>
                  <a:srgbClr val="505150"/>
                </a:solidFill>
                <a:latin typeface="Arial" panose="020B0604020202020204" pitchFamily="34" charset="0"/>
                <a:cs typeface="Arial" panose="020B0604020202020204" pitchFamily="34" charset="0"/>
              </a:defRPr>
            </a:lvl1pPr>
          </a:lstStyle>
          <a:p>
            <a:r>
              <a:rPr lang="en-US"/>
              <a:t>Click icon to add picture</a:t>
            </a:r>
            <a:endParaRPr lang="nl-NL" dirty="0"/>
          </a:p>
        </p:txBody>
      </p:sp>
      <p:sp>
        <p:nvSpPr>
          <p:cNvPr id="11" name="Titel 1"/>
          <p:cNvSpPr>
            <a:spLocks noGrp="1"/>
          </p:cNvSpPr>
          <p:nvPr>
            <p:ph type="ctrTitle" hasCustomPrompt="1"/>
          </p:nvPr>
        </p:nvSpPr>
        <p:spPr>
          <a:xfrm>
            <a:off x="467544" y="411510"/>
            <a:ext cx="8208056" cy="432049"/>
          </a:xfrm>
          <a:prstGeom prst="rect">
            <a:avLst/>
          </a:prstGeom>
        </p:spPr>
        <p:txBody>
          <a:bodyPr/>
          <a:lstStyle>
            <a:lvl1pPr algn="l">
              <a:defRPr sz="2000" b="0">
                <a:solidFill>
                  <a:srgbClr val="505150"/>
                </a:solidFill>
                <a:latin typeface="+mj-lt"/>
                <a:cs typeface="Arial" pitchFamily="34" charset="0"/>
              </a:defRPr>
            </a:lvl1pPr>
          </a:lstStyle>
          <a:p>
            <a:r>
              <a:rPr lang="nl-NL" dirty="0" err="1"/>
              <a:t>Heading</a:t>
            </a:r>
            <a:endParaRPr lang="nl-NL" dirty="0"/>
          </a:p>
        </p:txBody>
      </p:sp>
      <p:sp>
        <p:nvSpPr>
          <p:cNvPr id="13" name="Tijdelijke aanduiding voor tekst 4"/>
          <p:cNvSpPr>
            <a:spLocks noGrp="1"/>
          </p:cNvSpPr>
          <p:nvPr>
            <p:ph type="body" sz="quarter" idx="13" hasCustomPrompt="1"/>
          </p:nvPr>
        </p:nvSpPr>
        <p:spPr>
          <a:xfrm>
            <a:off x="467544" y="843558"/>
            <a:ext cx="8208911" cy="431800"/>
          </a:xfrm>
          <a:prstGeom prst="rect">
            <a:avLst/>
          </a:prstGeom>
        </p:spPr>
        <p:txBody>
          <a:bodyPr/>
          <a:lstStyle>
            <a:lvl1pPr marL="0" indent="0" algn="l">
              <a:buNone/>
              <a:defRPr sz="1400" baseline="0">
                <a:solidFill>
                  <a:srgbClr val="EE7D11"/>
                </a:solidFill>
                <a:latin typeface="+mn-lt"/>
              </a:defRPr>
            </a:lvl1pPr>
            <a:lvl2pPr marL="457200" indent="0">
              <a:buNone/>
              <a:defRPr/>
            </a:lvl2pPr>
            <a:lvl3pPr>
              <a:defRPr>
                <a:solidFill>
                  <a:srgbClr val="FF0000"/>
                </a:solidFill>
              </a:defRPr>
            </a:lvl3pPr>
            <a:lvl4pPr>
              <a:defRPr>
                <a:solidFill>
                  <a:srgbClr val="FF0000"/>
                </a:solidFill>
              </a:defRPr>
            </a:lvl4pPr>
            <a:lvl5pPr>
              <a:defRPr>
                <a:solidFill>
                  <a:srgbClr val="FF0000"/>
                </a:solidFill>
              </a:defRPr>
            </a:lvl5pPr>
          </a:lstStyle>
          <a:p>
            <a:pPr lvl="0"/>
            <a:r>
              <a:rPr lang="nl-NL" sz="2000" dirty="0">
                <a:latin typeface="+mn-lt"/>
              </a:rPr>
              <a:t>Sub </a:t>
            </a:r>
            <a:r>
              <a:rPr lang="nl-NL" sz="2000" dirty="0" err="1">
                <a:latin typeface="+mn-lt"/>
              </a:rPr>
              <a:t>heading</a:t>
            </a:r>
            <a:endParaRPr lang="nl-NL" dirty="0"/>
          </a:p>
        </p:txBody>
      </p:sp>
      <p:sp>
        <p:nvSpPr>
          <p:cNvPr id="12" name="Tijdelijke aanduiding voor datum 22"/>
          <p:cNvSpPr>
            <a:spLocks noGrp="1"/>
          </p:cNvSpPr>
          <p:nvPr>
            <p:ph type="dt" sz="half" idx="14"/>
          </p:nvPr>
        </p:nvSpPr>
        <p:spPr>
          <a:xfrm>
            <a:off x="1043608" y="4731990"/>
            <a:ext cx="1152128" cy="274637"/>
          </a:xfrm>
        </p:spPr>
        <p:txBody>
          <a:bodyPr/>
          <a:lstStyle>
            <a:lvl1pPr>
              <a:defRPr sz="900"/>
            </a:lvl1pPr>
          </a:lstStyle>
          <a:p>
            <a:endParaRPr lang="nl-NL" dirty="0"/>
          </a:p>
        </p:txBody>
      </p:sp>
      <p:sp>
        <p:nvSpPr>
          <p:cNvPr id="14" name="Tijdelijke aanduiding voor dianummer 24"/>
          <p:cNvSpPr>
            <a:spLocks noGrp="1"/>
          </p:cNvSpPr>
          <p:nvPr>
            <p:ph type="sldNum" sz="quarter" idx="16"/>
          </p:nvPr>
        </p:nvSpPr>
        <p:spPr>
          <a:xfrm>
            <a:off x="395536" y="4731990"/>
            <a:ext cx="504056" cy="274637"/>
          </a:xfrm>
        </p:spPr>
        <p:txBody>
          <a:bodyPr/>
          <a:lstStyle>
            <a:lvl1pPr>
              <a:defRPr sz="900"/>
            </a:lvl1pPr>
          </a:lstStyle>
          <a:p>
            <a:fld id="{92BF6679-0BEE-49C9-BF2B-A3F77A72213C}" type="slidenum">
              <a:rPr lang="nl-NL" smtClean="0"/>
              <a:pPr/>
              <a:t>‹#›</a:t>
            </a:fld>
            <a:endParaRPr lang="nl-NL" dirty="0"/>
          </a:p>
        </p:txBody>
      </p:sp>
      <p:pic>
        <p:nvPicPr>
          <p:cNvPr id="16" name="Picture 28" descr="Logo ORTEC.png"/>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24" b="36699"/>
          <a:stretch/>
        </p:blipFill>
        <p:spPr>
          <a:xfrm>
            <a:off x="7779885" y="4749002"/>
            <a:ext cx="1040587" cy="199012"/>
          </a:xfrm>
          <a:prstGeom prst="rect">
            <a:avLst/>
          </a:prstGeom>
        </p:spPr>
      </p:pic>
      <p:sp>
        <p:nvSpPr>
          <p:cNvPr id="18" name="Tijdelijke aanduiding voor voettekst 17"/>
          <p:cNvSpPr>
            <a:spLocks noGrp="1"/>
          </p:cNvSpPr>
          <p:nvPr>
            <p:ph type="ftr" sz="quarter" idx="15"/>
          </p:nvPr>
        </p:nvSpPr>
        <p:spPr>
          <a:xfrm>
            <a:off x="2267744" y="4731990"/>
            <a:ext cx="4968552" cy="274637"/>
          </a:xfrm>
          <a:prstGeom prst="rect">
            <a:avLst/>
          </a:prstGeom>
        </p:spPr>
        <p:txBody>
          <a:bodyPr/>
          <a:lstStyle>
            <a:lvl1pPr>
              <a:defRPr sz="900"/>
            </a:lvl1pPr>
          </a:lstStyle>
          <a:p>
            <a:endParaRPr lang="nl-NL" dirty="0"/>
          </a:p>
        </p:txBody>
      </p:sp>
      <p:grpSp>
        <p:nvGrpSpPr>
          <p:cNvPr id="19" name="Group 18"/>
          <p:cNvGrpSpPr/>
          <p:nvPr userDrawn="1"/>
        </p:nvGrpSpPr>
        <p:grpSpPr>
          <a:xfrm>
            <a:off x="-1657" y="4595231"/>
            <a:ext cx="9146829" cy="40484"/>
            <a:chOff x="-1657" y="4595231"/>
            <a:chExt cx="9146829" cy="40484"/>
          </a:xfrm>
        </p:grpSpPr>
        <p:sp>
          <p:nvSpPr>
            <p:cNvPr id="20" name="Rectangle 19" descr="ORTEC_Picture_Border"/>
            <p:cNvSpPr/>
            <p:nvPr userDrawn="1"/>
          </p:nvSpPr>
          <p:spPr>
            <a:xfrm>
              <a:off x="5652119" y="4596114"/>
              <a:ext cx="1260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1" name="Rectangle 20" descr="ORTEC_Picture_Border"/>
            <p:cNvSpPr/>
            <p:nvPr userDrawn="1"/>
          </p:nvSpPr>
          <p:spPr>
            <a:xfrm>
              <a:off x="5006342" y="4596115"/>
              <a:ext cx="684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2" name="Rectangle 21" descr="ORTEC_Picture_Border"/>
            <p:cNvSpPr/>
            <p:nvPr userDrawn="1"/>
          </p:nvSpPr>
          <p:spPr>
            <a:xfrm>
              <a:off x="4321536" y="4596114"/>
              <a:ext cx="720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3" name="Rectangle 22" descr="ORTEC_Picture_Border"/>
            <p:cNvSpPr/>
            <p:nvPr userDrawn="1"/>
          </p:nvSpPr>
          <p:spPr>
            <a:xfrm>
              <a:off x="3185061" y="4596115"/>
              <a:ext cx="1152000" cy="39600"/>
            </a:xfrm>
            <a:prstGeom prst="rect">
              <a:avLst/>
            </a:prstGeom>
            <a:solidFill>
              <a:schemeClr val="accent5"/>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4" name="Rectangle 23" descr="ORTEC_Picture_Border"/>
            <p:cNvSpPr/>
            <p:nvPr userDrawn="1"/>
          </p:nvSpPr>
          <p:spPr>
            <a:xfrm>
              <a:off x="1577092" y="4596114"/>
              <a:ext cx="684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5" name="Rectangle 24" descr="ORTEC_Picture_Border"/>
            <p:cNvSpPr/>
            <p:nvPr userDrawn="1"/>
          </p:nvSpPr>
          <p:spPr>
            <a:xfrm>
              <a:off x="663110" y="4596114"/>
              <a:ext cx="936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6" name="Rectangle 25" descr="ORTEC_Picture_Border"/>
            <p:cNvSpPr/>
            <p:nvPr userDrawn="1"/>
          </p:nvSpPr>
          <p:spPr>
            <a:xfrm>
              <a:off x="-1657" y="4596114"/>
              <a:ext cx="684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7" name="Rectangle 26" descr="ORTEC_Picture_Border"/>
            <p:cNvSpPr/>
            <p:nvPr userDrawn="1"/>
          </p:nvSpPr>
          <p:spPr>
            <a:xfrm>
              <a:off x="2258301" y="4595231"/>
              <a:ext cx="936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8" name="Rectangle 27" descr="ORTEC_Picture_Border"/>
            <p:cNvSpPr/>
            <p:nvPr userDrawn="1"/>
          </p:nvSpPr>
          <p:spPr>
            <a:xfrm>
              <a:off x="6909461" y="4595231"/>
              <a:ext cx="1548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9" name="Rectangle 28" descr="ORTEC_Picture_Border"/>
            <p:cNvSpPr/>
            <p:nvPr userDrawn="1"/>
          </p:nvSpPr>
          <p:spPr>
            <a:xfrm>
              <a:off x="8425172" y="4595231"/>
              <a:ext cx="720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Tree>
    <p:extLst>
      <p:ext uri="{BB962C8B-B14F-4D97-AF65-F5344CB8AC3E}">
        <p14:creationId xmlns:p14="http://schemas.microsoft.com/office/powerpoint/2010/main" val="27407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ventPageSlide">
    <p:bg>
      <p:bgPr>
        <a:solidFill>
          <a:schemeClr val="bg1"/>
        </a:solidFill>
        <a:effectLst/>
      </p:bgPr>
    </p:bg>
    <p:spTree>
      <p:nvGrpSpPr>
        <p:cNvPr id="1" name=""/>
        <p:cNvGrpSpPr/>
        <p:nvPr/>
      </p:nvGrpSpPr>
      <p:grpSpPr>
        <a:xfrm>
          <a:off x="0" y="0"/>
          <a:ext cx="0" cy="0"/>
          <a:chOff x="0" y="0"/>
          <a:chExt cx="0" cy="0"/>
        </a:xfrm>
      </p:grpSpPr>
      <p:pic>
        <p:nvPicPr>
          <p:cNvPr id="43" name="Picture 42"/>
          <p:cNvPicPr>
            <a:picLocks noChangeAspect="1"/>
          </p:cNvPicPr>
          <p:nvPr userDrawn="1"/>
        </p:nvPicPr>
        <p:blipFill rotWithShape="1">
          <a:blip r:embed="rId2" cstate="print">
            <a:extLst>
              <a:ext uri="{28A0092B-C50C-407E-A947-70E740481C1C}">
                <a14:useLocalDpi xmlns:a14="http://schemas.microsoft.com/office/drawing/2010/main" val="0"/>
              </a:ext>
            </a:extLst>
          </a:blip>
          <a:srcRect t="28858" b="45246"/>
          <a:stretch/>
        </p:blipFill>
        <p:spPr>
          <a:xfrm>
            <a:off x="1" y="0"/>
            <a:ext cx="9144000" cy="1582614"/>
          </a:xfrm>
          <a:prstGeom prst="rect">
            <a:avLst/>
          </a:prstGeom>
        </p:spPr>
      </p:pic>
      <p:sp>
        <p:nvSpPr>
          <p:cNvPr id="4" name="Tijdelijke aanduiding voor afbeelding 3"/>
          <p:cNvSpPr>
            <a:spLocks noGrp="1"/>
          </p:cNvSpPr>
          <p:nvPr>
            <p:ph type="pic" sz="quarter" idx="10"/>
          </p:nvPr>
        </p:nvSpPr>
        <p:spPr>
          <a:xfrm>
            <a:off x="0" y="0"/>
            <a:ext cx="9144000" cy="1579880"/>
          </a:xfrm>
          <a:prstGeom prst="rect">
            <a:avLst/>
          </a:prstGeom>
        </p:spPr>
        <p:txBody>
          <a:bodyPr/>
          <a:lstStyle>
            <a:lvl1pPr marL="0" indent="0">
              <a:buNone/>
              <a:defRPr sz="1200">
                <a:solidFill>
                  <a:srgbClr val="505150"/>
                </a:solidFill>
                <a:latin typeface="Arial" panose="020B0604020202020204" pitchFamily="34" charset="0"/>
                <a:cs typeface="Arial" panose="020B0604020202020204" pitchFamily="34" charset="0"/>
              </a:defRPr>
            </a:lvl1pPr>
          </a:lstStyle>
          <a:p>
            <a:r>
              <a:rPr lang="en-US"/>
              <a:t>Click icon to add picture</a:t>
            </a:r>
            <a:endParaRPr lang="nl-NL" dirty="0"/>
          </a:p>
        </p:txBody>
      </p:sp>
      <p:sp>
        <p:nvSpPr>
          <p:cNvPr id="12" name="Tijdelijke aanduiding voor datum 22"/>
          <p:cNvSpPr>
            <a:spLocks noGrp="1"/>
          </p:cNvSpPr>
          <p:nvPr>
            <p:ph type="dt" sz="half" idx="14"/>
          </p:nvPr>
        </p:nvSpPr>
        <p:spPr>
          <a:xfrm>
            <a:off x="1043608" y="4731990"/>
            <a:ext cx="1152128" cy="274637"/>
          </a:xfrm>
        </p:spPr>
        <p:txBody>
          <a:bodyPr/>
          <a:lstStyle>
            <a:lvl1pPr>
              <a:defRPr sz="900"/>
            </a:lvl1pPr>
          </a:lstStyle>
          <a:p>
            <a:endParaRPr lang="nl-NL" dirty="0"/>
          </a:p>
        </p:txBody>
      </p:sp>
      <p:sp>
        <p:nvSpPr>
          <p:cNvPr id="14" name="Tijdelijke aanduiding voor dianummer 24"/>
          <p:cNvSpPr>
            <a:spLocks noGrp="1"/>
          </p:cNvSpPr>
          <p:nvPr>
            <p:ph type="sldNum" sz="quarter" idx="16"/>
          </p:nvPr>
        </p:nvSpPr>
        <p:spPr>
          <a:xfrm>
            <a:off x="395536" y="4731990"/>
            <a:ext cx="504056" cy="274637"/>
          </a:xfrm>
        </p:spPr>
        <p:txBody>
          <a:bodyPr/>
          <a:lstStyle>
            <a:lvl1pPr>
              <a:defRPr sz="900"/>
            </a:lvl1pPr>
          </a:lstStyle>
          <a:p>
            <a:fld id="{92BF6679-0BEE-49C9-BF2B-A3F77A72213C}" type="slidenum">
              <a:rPr lang="nl-NL" smtClean="0"/>
              <a:pPr/>
              <a:t>‹#›</a:t>
            </a:fld>
            <a:endParaRPr lang="nl-NL" dirty="0"/>
          </a:p>
        </p:txBody>
      </p:sp>
      <p:pic>
        <p:nvPicPr>
          <p:cNvPr id="16" name="Picture 28" descr="Logo ORTEC.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6224" b="36699"/>
          <a:stretch/>
        </p:blipFill>
        <p:spPr>
          <a:xfrm>
            <a:off x="7779885" y="4749002"/>
            <a:ext cx="1040587" cy="199012"/>
          </a:xfrm>
          <a:prstGeom prst="rect">
            <a:avLst/>
          </a:prstGeom>
        </p:spPr>
      </p:pic>
      <p:sp>
        <p:nvSpPr>
          <p:cNvPr id="18" name="Tijdelijke aanduiding voor voettekst 17"/>
          <p:cNvSpPr>
            <a:spLocks noGrp="1"/>
          </p:cNvSpPr>
          <p:nvPr>
            <p:ph type="ftr" sz="quarter" idx="15"/>
          </p:nvPr>
        </p:nvSpPr>
        <p:spPr>
          <a:xfrm>
            <a:off x="2267744" y="4731990"/>
            <a:ext cx="4968552" cy="274637"/>
          </a:xfrm>
          <a:prstGeom prst="rect">
            <a:avLst/>
          </a:prstGeom>
        </p:spPr>
        <p:txBody>
          <a:bodyPr/>
          <a:lstStyle>
            <a:lvl1pPr>
              <a:defRPr sz="900"/>
            </a:lvl1pPr>
          </a:lstStyle>
          <a:p>
            <a:endParaRPr lang="nl-NL" dirty="0"/>
          </a:p>
        </p:txBody>
      </p:sp>
      <p:grpSp>
        <p:nvGrpSpPr>
          <p:cNvPr id="19" name="Group 18"/>
          <p:cNvGrpSpPr/>
          <p:nvPr userDrawn="1"/>
        </p:nvGrpSpPr>
        <p:grpSpPr>
          <a:xfrm>
            <a:off x="-1657" y="4595231"/>
            <a:ext cx="9146829" cy="40484"/>
            <a:chOff x="-1657" y="4595231"/>
            <a:chExt cx="9146829" cy="40484"/>
          </a:xfrm>
        </p:grpSpPr>
        <p:sp>
          <p:nvSpPr>
            <p:cNvPr id="20" name="Rectangle 19" descr="ORTEC_Picture_Border"/>
            <p:cNvSpPr/>
            <p:nvPr userDrawn="1"/>
          </p:nvSpPr>
          <p:spPr>
            <a:xfrm>
              <a:off x="5652119" y="4596114"/>
              <a:ext cx="1260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1" name="Rectangle 20" descr="ORTEC_Picture_Border"/>
            <p:cNvSpPr/>
            <p:nvPr userDrawn="1"/>
          </p:nvSpPr>
          <p:spPr>
            <a:xfrm>
              <a:off x="5006342" y="4596115"/>
              <a:ext cx="684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2" name="Rectangle 21" descr="ORTEC_Picture_Border"/>
            <p:cNvSpPr/>
            <p:nvPr userDrawn="1"/>
          </p:nvSpPr>
          <p:spPr>
            <a:xfrm>
              <a:off x="4321536" y="4596114"/>
              <a:ext cx="720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3" name="Rectangle 22" descr="ORTEC_Picture_Border"/>
            <p:cNvSpPr/>
            <p:nvPr userDrawn="1"/>
          </p:nvSpPr>
          <p:spPr>
            <a:xfrm>
              <a:off x="3185061" y="4596115"/>
              <a:ext cx="1152000" cy="39600"/>
            </a:xfrm>
            <a:prstGeom prst="rect">
              <a:avLst/>
            </a:prstGeom>
            <a:solidFill>
              <a:schemeClr val="accent5"/>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4" name="Rectangle 23" descr="ORTEC_Picture_Border"/>
            <p:cNvSpPr/>
            <p:nvPr userDrawn="1"/>
          </p:nvSpPr>
          <p:spPr>
            <a:xfrm>
              <a:off x="1577092" y="4596114"/>
              <a:ext cx="684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5" name="Rectangle 24" descr="ORTEC_Picture_Border"/>
            <p:cNvSpPr/>
            <p:nvPr userDrawn="1"/>
          </p:nvSpPr>
          <p:spPr>
            <a:xfrm>
              <a:off x="663110" y="4596114"/>
              <a:ext cx="936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6" name="Rectangle 25" descr="ORTEC_Picture_Border"/>
            <p:cNvSpPr/>
            <p:nvPr userDrawn="1"/>
          </p:nvSpPr>
          <p:spPr>
            <a:xfrm>
              <a:off x="-1657" y="4596114"/>
              <a:ext cx="684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7" name="Rectangle 26" descr="ORTEC_Picture_Border"/>
            <p:cNvSpPr/>
            <p:nvPr userDrawn="1"/>
          </p:nvSpPr>
          <p:spPr>
            <a:xfrm>
              <a:off x="2258301" y="4595231"/>
              <a:ext cx="936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8" name="Rectangle 27" descr="ORTEC_Picture_Border"/>
            <p:cNvSpPr/>
            <p:nvPr userDrawn="1"/>
          </p:nvSpPr>
          <p:spPr>
            <a:xfrm>
              <a:off x="6909461" y="4595231"/>
              <a:ext cx="1548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9" name="Rectangle 28" descr="ORTEC_Picture_Border"/>
            <p:cNvSpPr/>
            <p:nvPr userDrawn="1"/>
          </p:nvSpPr>
          <p:spPr>
            <a:xfrm>
              <a:off x="8425172" y="4595231"/>
              <a:ext cx="720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30" name="Tijdelijke aanduiding voor tekst 2"/>
          <p:cNvSpPr>
            <a:spLocks noGrp="1"/>
          </p:cNvSpPr>
          <p:nvPr>
            <p:ph idx="1" hasCustomPrompt="1"/>
          </p:nvPr>
        </p:nvSpPr>
        <p:spPr>
          <a:xfrm>
            <a:off x="467545" y="3435846"/>
            <a:ext cx="3672408" cy="410584"/>
          </a:xfrm>
          <a:prstGeom prst="rect">
            <a:avLst/>
          </a:prstGeom>
        </p:spPr>
        <p:txBody>
          <a:bodyPr vert="horz" lIns="91440" tIns="45720" rIns="91440" bIns="45720" rtlCol="0">
            <a:noAutofit/>
          </a:bodyPr>
          <a:lstStyle>
            <a:lvl1pPr marL="0" marR="0" indent="0" algn="l" defTabSz="914400" rtl="0" eaLnBrk="1" fontAlgn="auto" latinLnBrk="0" hangingPunct="1">
              <a:lnSpc>
                <a:spcPct val="120000"/>
              </a:lnSpc>
              <a:spcBef>
                <a:spcPct val="20000"/>
              </a:spcBef>
              <a:spcAft>
                <a:spcPts val="0"/>
              </a:spcAft>
              <a:buClr>
                <a:srgbClr val="EE7D11"/>
              </a:buClr>
              <a:buSzPct val="100000"/>
              <a:buFont typeface="Wingdings" panose="05000000000000000000" pitchFamily="2" charset="2"/>
              <a:buNone/>
              <a:tabLst/>
              <a:defRPr sz="1800" b="0" baseline="0">
                <a:solidFill>
                  <a:srgbClr val="505150"/>
                </a:solidFill>
                <a:latin typeface="+mn-lt"/>
                <a:cs typeface="Arial" pitchFamily="34" charset="0"/>
              </a:defRPr>
            </a:lvl1pPr>
            <a:lvl2pPr marL="584200" indent="-292100" algn="l">
              <a:lnSpc>
                <a:spcPct val="120000"/>
              </a:lnSpc>
              <a:spcBef>
                <a:spcPts val="0"/>
              </a:spcBef>
              <a:buClr>
                <a:srgbClr val="EE7D11"/>
              </a:buClr>
              <a:buSzPct val="100000"/>
              <a:buFont typeface="Wingdings" panose="05000000000000000000" pitchFamily="2" charset="2"/>
              <a:buChar char="n"/>
              <a:defRPr sz="1800" b="0" baseline="0">
                <a:ln>
                  <a:noFill/>
                </a:ln>
                <a:solidFill>
                  <a:srgbClr val="505150"/>
                </a:solidFill>
                <a:latin typeface="Arial" panose="020B0604020202020204" pitchFamily="34" charset="0"/>
                <a:cs typeface="Arial" pitchFamily="34" charset="0"/>
              </a:defRPr>
            </a:lvl2pPr>
            <a:lvl3pPr marL="876300" indent="-292100" algn="l">
              <a:lnSpc>
                <a:spcPct val="120000"/>
              </a:lnSpc>
              <a:spcBef>
                <a:spcPts val="0"/>
              </a:spcBef>
              <a:buClr>
                <a:srgbClr val="EE7D11"/>
              </a:buClr>
              <a:buFont typeface="Wingdings" panose="05000000000000000000" pitchFamily="2" charset="2"/>
              <a:buChar char="n"/>
              <a:defRPr sz="1800" b="0">
                <a:solidFill>
                  <a:srgbClr val="505150"/>
                </a:solidFill>
                <a:latin typeface="Arial" panose="020B0604020202020204" pitchFamily="34" charset="0"/>
                <a:cs typeface="Arial" pitchFamily="34" charset="0"/>
              </a:defRPr>
            </a:lvl3pPr>
            <a:lvl4pPr marL="1168400" indent="-292100" algn="l">
              <a:buClr>
                <a:srgbClr val="EE7D11"/>
              </a:buClr>
              <a:buFont typeface="Wingdings" panose="05000000000000000000" pitchFamily="2" charset="2"/>
              <a:buChar char="n"/>
              <a:defRPr sz="1800" b="0" baseline="0">
                <a:solidFill>
                  <a:srgbClr val="505150"/>
                </a:solidFill>
                <a:latin typeface="Arial" panose="020B0604020202020204" pitchFamily="34" charset="0"/>
                <a:cs typeface="Arial" panose="020B0604020202020204" pitchFamily="34" charset="0"/>
              </a:defRPr>
            </a:lvl4pPr>
            <a:lvl5pPr marL="1460500" indent="-292100" algn="l">
              <a:buClr>
                <a:srgbClr val="EE7D11"/>
              </a:buClr>
              <a:buFont typeface="Wingdings" panose="05000000000000000000" pitchFamily="2" charset="2"/>
              <a:buChar char="n"/>
              <a:defRPr sz="1800" baseline="0">
                <a:solidFill>
                  <a:srgbClr val="505150"/>
                </a:solidFill>
                <a:latin typeface="Arial" panose="020B0604020202020204" pitchFamily="34" charset="0"/>
                <a:cs typeface="Arial" panose="020B0604020202020204" pitchFamily="34" charset="0"/>
              </a:defRPr>
            </a:lvl5pPr>
          </a:lstStyle>
          <a:p>
            <a:pPr lvl="0"/>
            <a:r>
              <a:rPr lang="en-US" dirty="0"/>
              <a:t>Presenter Title</a:t>
            </a:r>
          </a:p>
        </p:txBody>
      </p:sp>
      <p:sp>
        <p:nvSpPr>
          <p:cNvPr id="31" name="Titel 1"/>
          <p:cNvSpPr>
            <a:spLocks noGrp="1"/>
          </p:cNvSpPr>
          <p:nvPr>
            <p:ph type="ctrTitle" hasCustomPrompt="1"/>
          </p:nvPr>
        </p:nvSpPr>
        <p:spPr>
          <a:xfrm>
            <a:off x="467544" y="1843021"/>
            <a:ext cx="8208056" cy="432049"/>
          </a:xfrm>
          <a:prstGeom prst="rect">
            <a:avLst/>
          </a:prstGeom>
        </p:spPr>
        <p:txBody>
          <a:bodyPr/>
          <a:lstStyle>
            <a:lvl1pPr algn="l">
              <a:defRPr sz="2000" b="1">
                <a:solidFill>
                  <a:srgbClr val="505150"/>
                </a:solidFill>
                <a:latin typeface="+mj-lt"/>
                <a:cs typeface="Arial" pitchFamily="34" charset="0"/>
              </a:defRPr>
            </a:lvl1pPr>
          </a:lstStyle>
          <a:p>
            <a:r>
              <a:rPr lang="nl-NL" dirty="0"/>
              <a:t>Presentation </a:t>
            </a:r>
            <a:r>
              <a:rPr lang="nl-NL" dirty="0" err="1"/>
              <a:t>Title</a:t>
            </a:r>
            <a:endParaRPr lang="nl-NL" dirty="0"/>
          </a:p>
        </p:txBody>
      </p:sp>
      <p:sp>
        <p:nvSpPr>
          <p:cNvPr id="32" name="Tijdelijke aanduiding voor tekst 4"/>
          <p:cNvSpPr>
            <a:spLocks noGrp="1"/>
          </p:cNvSpPr>
          <p:nvPr>
            <p:ph type="body" sz="quarter" idx="13" hasCustomPrompt="1"/>
          </p:nvPr>
        </p:nvSpPr>
        <p:spPr>
          <a:xfrm>
            <a:off x="467544" y="2275069"/>
            <a:ext cx="8208911" cy="431800"/>
          </a:xfrm>
          <a:prstGeom prst="rect">
            <a:avLst/>
          </a:prstGeom>
        </p:spPr>
        <p:txBody>
          <a:bodyPr/>
          <a:lstStyle>
            <a:lvl1pPr marL="0" indent="0" algn="l">
              <a:buNone/>
              <a:defRPr sz="2000" baseline="0">
                <a:solidFill>
                  <a:schemeClr val="accent2"/>
                </a:solidFill>
                <a:latin typeface="+mn-lt"/>
              </a:defRPr>
            </a:lvl1pPr>
            <a:lvl2pPr marL="457200" indent="0">
              <a:buNone/>
              <a:defRPr/>
            </a:lvl2pPr>
            <a:lvl3pPr>
              <a:defRPr>
                <a:solidFill>
                  <a:srgbClr val="FF0000"/>
                </a:solidFill>
              </a:defRPr>
            </a:lvl3pPr>
            <a:lvl4pPr>
              <a:defRPr>
                <a:solidFill>
                  <a:srgbClr val="FF0000"/>
                </a:solidFill>
              </a:defRPr>
            </a:lvl4pPr>
            <a:lvl5pPr>
              <a:defRPr>
                <a:solidFill>
                  <a:srgbClr val="FF0000"/>
                </a:solidFill>
              </a:defRPr>
            </a:lvl5pPr>
          </a:lstStyle>
          <a:p>
            <a:pPr lvl="0"/>
            <a:r>
              <a:rPr lang="nl-NL" sz="2000" dirty="0">
                <a:latin typeface="+mn-lt"/>
              </a:rPr>
              <a:t>Sub </a:t>
            </a:r>
            <a:r>
              <a:rPr lang="nl-NL" sz="2000" dirty="0" err="1">
                <a:latin typeface="+mn-lt"/>
              </a:rPr>
              <a:t>heading</a:t>
            </a:r>
            <a:endParaRPr lang="nl-NL" dirty="0"/>
          </a:p>
        </p:txBody>
      </p:sp>
      <p:sp>
        <p:nvSpPr>
          <p:cNvPr id="33" name="Tijdelijke aanduiding voor tekst 2"/>
          <p:cNvSpPr>
            <a:spLocks noGrp="1"/>
          </p:cNvSpPr>
          <p:nvPr>
            <p:ph idx="17" hasCustomPrompt="1"/>
          </p:nvPr>
        </p:nvSpPr>
        <p:spPr>
          <a:xfrm>
            <a:off x="467545" y="3032931"/>
            <a:ext cx="3672408" cy="359156"/>
          </a:xfrm>
          <a:prstGeom prst="rect">
            <a:avLst/>
          </a:prstGeom>
        </p:spPr>
        <p:txBody>
          <a:bodyPr vert="horz" lIns="91440" tIns="45720" rIns="91440" bIns="45720" rtlCol="0">
            <a:noAutofit/>
          </a:bodyPr>
          <a:lstStyle>
            <a:lvl1pPr marL="0" marR="0" indent="0" algn="l" defTabSz="914400" rtl="0" eaLnBrk="1" fontAlgn="auto" latinLnBrk="0" hangingPunct="1">
              <a:lnSpc>
                <a:spcPct val="120000"/>
              </a:lnSpc>
              <a:spcBef>
                <a:spcPct val="20000"/>
              </a:spcBef>
              <a:spcAft>
                <a:spcPts val="0"/>
              </a:spcAft>
              <a:buClr>
                <a:srgbClr val="EE7D11"/>
              </a:buClr>
              <a:buSzPct val="100000"/>
              <a:buFont typeface="Wingdings" panose="05000000000000000000" pitchFamily="2" charset="2"/>
              <a:buNone/>
              <a:tabLst/>
              <a:defRPr sz="1800" b="1" baseline="0">
                <a:solidFill>
                  <a:srgbClr val="505150"/>
                </a:solidFill>
                <a:latin typeface="+mn-lt"/>
                <a:cs typeface="Arial" pitchFamily="34" charset="0"/>
              </a:defRPr>
            </a:lvl1pPr>
            <a:lvl2pPr marL="584200" indent="-292100" algn="l">
              <a:lnSpc>
                <a:spcPct val="120000"/>
              </a:lnSpc>
              <a:spcBef>
                <a:spcPts val="0"/>
              </a:spcBef>
              <a:buClr>
                <a:srgbClr val="EE7D11"/>
              </a:buClr>
              <a:buSzPct val="100000"/>
              <a:buFont typeface="Wingdings" panose="05000000000000000000" pitchFamily="2" charset="2"/>
              <a:buChar char="n"/>
              <a:defRPr sz="1800" b="0" baseline="0">
                <a:ln>
                  <a:noFill/>
                </a:ln>
                <a:solidFill>
                  <a:srgbClr val="505150"/>
                </a:solidFill>
                <a:latin typeface="Arial" panose="020B0604020202020204" pitchFamily="34" charset="0"/>
                <a:cs typeface="Arial" pitchFamily="34" charset="0"/>
              </a:defRPr>
            </a:lvl2pPr>
            <a:lvl3pPr marL="876300" indent="-292100" algn="l">
              <a:lnSpc>
                <a:spcPct val="120000"/>
              </a:lnSpc>
              <a:spcBef>
                <a:spcPts val="0"/>
              </a:spcBef>
              <a:buClr>
                <a:srgbClr val="EE7D11"/>
              </a:buClr>
              <a:buFont typeface="Wingdings" panose="05000000000000000000" pitchFamily="2" charset="2"/>
              <a:buChar char="n"/>
              <a:defRPr sz="1800" b="0">
                <a:solidFill>
                  <a:srgbClr val="505150"/>
                </a:solidFill>
                <a:latin typeface="Arial" panose="020B0604020202020204" pitchFamily="34" charset="0"/>
                <a:cs typeface="Arial" pitchFamily="34" charset="0"/>
              </a:defRPr>
            </a:lvl3pPr>
            <a:lvl4pPr marL="1168400" indent="-292100" algn="l">
              <a:buClr>
                <a:srgbClr val="EE7D11"/>
              </a:buClr>
              <a:buFont typeface="Wingdings" panose="05000000000000000000" pitchFamily="2" charset="2"/>
              <a:buChar char="n"/>
              <a:defRPr sz="1800" b="0" baseline="0">
                <a:solidFill>
                  <a:srgbClr val="505150"/>
                </a:solidFill>
                <a:latin typeface="Arial" panose="020B0604020202020204" pitchFamily="34" charset="0"/>
                <a:cs typeface="Arial" panose="020B0604020202020204" pitchFamily="34" charset="0"/>
              </a:defRPr>
            </a:lvl4pPr>
            <a:lvl5pPr marL="1460500" indent="-292100" algn="l">
              <a:buClr>
                <a:srgbClr val="EE7D11"/>
              </a:buClr>
              <a:buFont typeface="Wingdings" panose="05000000000000000000" pitchFamily="2" charset="2"/>
              <a:buChar char="n"/>
              <a:defRPr sz="1800" baseline="0">
                <a:solidFill>
                  <a:srgbClr val="505150"/>
                </a:solidFill>
                <a:latin typeface="Arial" panose="020B0604020202020204" pitchFamily="34" charset="0"/>
                <a:cs typeface="Arial" panose="020B0604020202020204" pitchFamily="34" charset="0"/>
              </a:defRPr>
            </a:lvl5pPr>
          </a:lstStyle>
          <a:p>
            <a:pPr lvl="0"/>
            <a:r>
              <a:rPr lang="en-US" dirty="0"/>
              <a:t>Presenter Name</a:t>
            </a:r>
          </a:p>
        </p:txBody>
      </p:sp>
      <p:pic>
        <p:nvPicPr>
          <p:cNvPr id="34" name="Picture 3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20272" y="3168410"/>
            <a:ext cx="274812" cy="156814"/>
          </a:xfrm>
          <a:prstGeom prst="rect">
            <a:avLst/>
          </a:prstGeom>
        </p:spPr>
      </p:pic>
      <p:sp>
        <p:nvSpPr>
          <p:cNvPr id="35" name="Tijdelijke aanduiding voor tekst 2"/>
          <p:cNvSpPr>
            <a:spLocks noGrp="1"/>
          </p:cNvSpPr>
          <p:nvPr>
            <p:ph idx="18" hasCustomPrompt="1"/>
          </p:nvPr>
        </p:nvSpPr>
        <p:spPr>
          <a:xfrm>
            <a:off x="4139953" y="3435846"/>
            <a:ext cx="2893957" cy="422092"/>
          </a:xfrm>
          <a:prstGeom prst="rect">
            <a:avLst/>
          </a:prstGeom>
        </p:spPr>
        <p:txBody>
          <a:bodyPr vert="horz" lIns="91440" tIns="45720" rIns="91440" bIns="45720" rtlCol="0">
            <a:noAutofit/>
          </a:bodyPr>
          <a:lstStyle>
            <a:lvl1pPr marL="0" marR="0" indent="0" algn="r" defTabSz="914400" rtl="0" eaLnBrk="1" fontAlgn="auto" latinLnBrk="0" hangingPunct="1">
              <a:lnSpc>
                <a:spcPct val="120000"/>
              </a:lnSpc>
              <a:spcBef>
                <a:spcPct val="20000"/>
              </a:spcBef>
              <a:spcAft>
                <a:spcPts val="0"/>
              </a:spcAft>
              <a:buClr>
                <a:srgbClr val="EE7D11"/>
              </a:buClr>
              <a:buSzPct val="100000"/>
              <a:buFont typeface="Wingdings" panose="05000000000000000000" pitchFamily="2" charset="2"/>
              <a:buNone/>
              <a:tabLst/>
              <a:defRPr sz="1800" b="0" baseline="0">
                <a:solidFill>
                  <a:srgbClr val="505150"/>
                </a:solidFill>
                <a:latin typeface="+mn-lt"/>
                <a:cs typeface="Arial" pitchFamily="34" charset="0"/>
              </a:defRPr>
            </a:lvl1pPr>
            <a:lvl2pPr marL="584200" indent="-292100" algn="l">
              <a:lnSpc>
                <a:spcPct val="120000"/>
              </a:lnSpc>
              <a:spcBef>
                <a:spcPts val="0"/>
              </a:spcBef>
              <a:buClr>
                <a:srgbClr val="EE7D11"/>
              </a:buClr>
              <a:buSzPct val="100000"/>
              <a:buFont typeface="Wingdings" panose="05000000000000000000" pitchFamily="2" charset="2"/>
              <a:buChar char="n"/>
              <a:defRPr sz="1800" b="0" baseline="0">
                <a:ln>
                  <a:noFill/>
                </a:ln>
                <a:solidFill>
                  <a:srgbClr val="505150"/>
                </a:solidFill>
                <a:latin typeface="Arial" panose="020B0604020202020204" pitchFamily="34" charset="0"/>
                <a:cs typeface="Arial" pitchFamily="34" charset="0"/>
              </a:defRPr>
            </a:lvl2pPr>
            <a:lvl3pPr marL="876300" indent="-292100" algn="l">
              <a:lnSpc>
                <a:spcPct val="120000"/>
              </a:lnSpc>
              <a:spcBef>
                <a:spcPts val="0"/>
              </a:spcBef>
              <a:buClr>
                <a:srgbClr val="EE7D11"/>
              </a:buClr>
              <a:buFont typeface="Wingdings" panose="05000000000000000000" pitchFamily="2" charset="2"/>
              <a:buChar char="n"/>
              <a:defRPr sz="1800" b="0">
                <a:solidFill>
                  <a:srgbClr val="505150"/>
                </a:solidFill>
                <a:latin typeface="Arial" panose="020B0604020202020204" pitchFamily="34" charset="0"/>
                <a:cs typeface="Arial" pitchFamily="34" charset="0"/>
              </a:defRPr>
            </a:lvl3pPr>
            <a:lvl4pPr marL="1168400" indent="-292100" algn="l">
              <a:buClr>
                <a:srgbClr val="EE7D11"/>
              </a:buClr>
              <a:buFont typeface="Wingdings" panose="05000000000000000000" pitchFamily="2" charset="2"/>
              <a:buChar char="n"/>
              <a:defRPr sz="1800" b="0" baseline="0">
                <a:solidFill>
                  <a:srgbClr val="505150"/>
                </a:solidFill>
                <a:latin typeface="Arial" panose="020B0604020202020204" pitchFamily="34" charset="0"/>
                <a:cs typeface="Arial" panose="020B0604020202020204" pitchFamily="34" charset="0"/>
              </a:defRPr>
            </a:lvl4pPr>
            <a:lvl5pPr marL="1460500" indent="-292100" algn="l">
              <a:buClr>
                <a:srgbClr val="EE7D11"/>
              </a:buClr>
              <a:buFont typeface="Wingdings" panose="05000000000000000000" pitchFamily="2" charset="2"/>
              <a:buChar char="n"/>
              <a:defRPr sz="1800" baseline="0">
                <a:solidFill>
                  <a:srgbClr val="505150"/>
                </a:solidFill>
                <a:latin typeface="Arial" panose="020B0604020202020204" pitchFamily="34" charset="0"/>
                <a:cs typeface="Arial" panose="020B0604020202020204" pitchFamily="34" charset="0"/>
              </a:defRPr>
            </a:lvl5pPr>
          </a:lstStyle>
          <a:p>
            <a:pPr lvl="0"/>
            <a:r>
              <a:rPr lang="en-US" dirty="0" err="1"/>
              <a:t>Websitename.com</a:t>
            </a:r>
            <a:endParaRPr lang="en-US" dirty="0"/>
          </a:p>
        </p:txBody>
      </p:sp>
      <p:sp>
        <p:nvSpPr>
          <p:cNvPr id="36" name="Tijdelijke aanduiding voor tekst 2"/>
          <p:cNvSpPr>
            <a:spLocks noGrp="1"/>
          </p:cNvSpPr>
          <p:nvPr>
            <p:ph idx="19" hasCustomPrompt="1"/>
          </p:nvPr>
        </p:nvSpPr>
        <p:spPr>
          <a:xfrm>
            <a:off x="4139954" y="3032931"/>
            <a:ext cx="2893956" cy="359156"/>
          </a:xfrm>
          <a:prstGeom prst="rect">
            <a:avLst/>
          </a:prstGeom>
        </p:spPr>
        <p:txBody>
          <a:bodyPr vert="horz" lIns="91440" tIns="45720" rIns="91440" bIns="45720" rtlCol="0">
            <a:noAutofit/>
          </a:bodyPr>
          <a:lstStyle>
            <a:lvl1pPr marL="0" marR="0" indent="0" algn="r" defTabSz="914400" rtl="0" eaLnBrk="1" fontAlgn="auto" latinLnBrk="0" hangingPunct="1">
              <a:lnSpc>
                <a:spcPct val="120000"/>
              </a:lnSpc>
              <a:spcBef>
                <a:spcPct val="20000"/>
              </a:spcBef>
              <a:spcAft>
                <a:spcPts val="0"/>
              </a:spcAft>
              <a:buClr>
                <a:srgbClr val="EE7D11"/>
              </a:buClr>
              <a:buSzPct val="100000"/>
              <a:buFont typeface="Wingdings" panose="05000000000000000000" pitchFamily="2" charset="2"/>
              <a:buNone/>
              <a:tabLst/>
              <a:defRPr sz="1800" b="0" baseline="0">
                <a:solidFill>
                  <a:srgbClr val="505150"/>
                </a:solidFill>
                <a:latin typeface="+mn-lt"/>
                <a:cs typeface="Arial" pitchFamily="34" charset="0"/>
              </a:defRPr>
            </a:lvl1pPr>
            <a:lvl2pPr marL="584200" indent="-292100" algn="l">
              <a:lnSpc>
                <a:spcPct val="120000"/>
              </a:lnSpc>
              <a:spcBef>
                <a:spcPts val="0"/>
              </a:spcBef>
              <a:buClr>
                <a:srgbClr val="EE7D11"/>
              </a:buClr>
              <a:buSzPct val="100000"/>
              <a:buFont typeface="Wingdings" panose="05000000000000000000" pitchFamily="2" charset="2"/>
              <a:buChar char="n"/>
              <a:defRPr sz="1800" b="0" baseline="0">
                <a:ln>
                  <a:noFill/>
                </a:ln>
                <a:solidFill>
                  <a:srgbClr val="505150"/>
                </a:solidFill>
                <a:latin typeface="Arial" panose="020B0604020202020204" pitchFamily="34" charset="0"/>
                <a:cs typeface="Arial" pitchFamily="34" charset="0"/>
              </a:defRPr>
            </a:lvl2pPr>
            <a:lvl3pPr marL="876300" indent="-292100" algn="l">
              <a:lnSpc>
                <a:spcPct val="120000"/>
              </a:lnSpc>
              <a:spcBef>
                <a:spcPts val="0"/>
              </a:spcBef>
              <a:buClr>
                <a:srgbClr val="EE7D11"/>
              </a:buClr>
              <a:buFont typeface="Wingdings" panose="05000000000000000000" pitchFamily="2" charset="2"/>
              <a:buChar char="n"/>
              <a:defRPr sz="1800" b="0">
                <a:solidFill>
                  <a:srgbClr val="505150"/>
                </a:solidFill>
                <a:latin typeface="Arial" panose="020B0604020202020204" pitchFamily="34" charset="0"/>
                <a:cs typeface="Arial" pitchFamily="34" charset="0"/>
              </a:defRPr>
            </a:lvl3pPr>
            <a:lvl4pPr marL="1168400" indent="-292100" algn="l">
              <a:buClr>
                <a:srgbClr val="EE7D11"/>
              </a:buClr>
              <a:buFont typeface="Wingdings" panose="05000000000000000000" pitchFamily="2" charset="2"/>
              <a:buChar char="n"/>
              <a:defRPr sz="1800" b="0" baseline="0">
                <a:solidFill>
                  <a:srgbClr val="505150"/>
                </a:solidFill>
                <a:latin typeface="Arial" panose="020B0604020202020204" pitchFamily="34" charset="0"/>
                <a:cs typeface="Arial" panose="020B0604020202020204" pitchFamily="34" charset="0"/>
              </a:defRPr>
            </a:lvl4pPr>
            <a:lvl5pPr marL="1460500" indent="-292100" algn="l">
              <a:buClr>
                <a:srgbClr val="EE7D11"/>
              </a:buClr>
              <a:buFont typeface="Wingdings" panose="05000000000000000000" pitchFamily="2" charset="2"/>
              <a:buChar char="n"/>
              <a:defRPr sz="1800" baseline="0">
                <a:solidFill>
                  <a:srgbClr val="505150"/>
                </a:solidFill>
                <a:latin typeface="Arial" panose="020B0604020202020204" pitchFamily="34" charset="0"/>
                <a:cs typeface="Arial" panose="020B0604020202020204" pitchFamily="34" charset="0"/>
              </a:defRPr>
            </a:lvl5pPr>
          </a:lstStyle>
          <a:p>
            <a:pPr lvl="0"/>
            <a:r>
              <a:rPr lang="en-US" dirty="0"/>
              <a:t>@ </a:t>
            </a:r>
            <a:r>
              <a:rPr lang="en-US" dirty="0" err="1"/>
              <a:t>Twittername</a:t>
            </a:r>
            <a:endParaRPr lang="en-US" dirty="0"/>
          </a:p>
        </p:txBody>
      </p:sp>
      <p:pic>
        <p:nvPicPr>
          <p:cNvPr id="37" name="Picture 3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44562" y="3516972"/>
            <a:ext cx="239280" cy="239280"/>
          </a:xfrm>
          <a:prstGeom prst="rect">
            <a:avLst/>
          </a:prstGeom>
        </p:spPr>
      </p:pic>
      <p:pic>
        <p:nvPicPr>
          <p:cNvPr id="38" name="Picture 3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082125" y="3935347"/>
            <a:ext cx="180528" cy="189876"/>
          </a:xfrm>
          <a:prstGeom prst="rect">
            <a:avLst/>
          </a:prstGeom>
        </p:spPr>
      </p:pic>
      <p:sp>
        <p:nvSpPr>
          <p:cNvPr id="39" name="Tijdelijke aanduiding voor tekst 2"/>
          <p:cNvSpPr>
            <a:spLocks noGrp="1"/>
          </p:cNvSpPr>
          <p:nvPr>
            <p:ph idx="20" hasCustomPrompt="1"/>
          </p:nvPr>
        </p:nvSpPr>
        <p:spPr>
          <a:xfrm>
            <a:off x="4139953" y="3846430"/>
            <a:ext cx="2893957" cy="422092"/>
          </a:xfrm>
          <a:prstGeom prst="rect">
            <a:avLst/>
          </a:prstGeom>
        </p:spPr>
        <p:txBody>
          <a:bodyPr vert="horz" lIns="91440" tIns="45720" rIns="91440" bIns="45720" rtlCol="0">
            <a:noAutofit/>
          </a:bodyPr>
          <a:lstStyle>
            <a:lvl1pPr marL="0" marR="0" indent="0" algn="r" defTabSz="914400" rtl="0" eaLnBrk="1" fontAlgn="auto" latinLnBrk="0" hangingPunct="1">
              <a:lnSpc>
                <a:spcPct val="120000"/>
              </a:lnSpc>
              <a:spcBef>
                <a:spcPct val="20000"/>
              </a:spcBef>
              <a:spcAft>
                <a:spcPts val="0"/>
              </a:spcAft>
              <a:buClr>
                <a:srgbClr val="EE7D11"/>
              </a:buClr>
              <a:buSzPct val="100000"/>
              <a:buFont typeface="Wingdings" panose="05000000000000000000" pitchFamily="2" charset="2"/>
              <a:buNone/>
              <a:tabLst/>
              <a:defRPr sz="1800" b="0" baseline="0">
                <a:solidFill>
                  <a:srgbClr val="505150"/>
                </a:solidFill>
                <a:latin typeface="+mn-lt"/>
                <a:cs typeface="Arial" pitchFamily="34" charset="0"/>
              </a:defRPr>
            </a:lvl1pPr>
            <a:lvl2pPr marL="584200" indent="-292100" algn="l">
              <a:lnSpc>
                <a:spcPct val="120000"/>
              </a:lnSpc>
              <a:spcBef>
                <a:spcPts val="0"/>
              </a:spcBef>
              <a:buClr>
                <a:srgbClr val="EE7D11"/>
              </a:buClr>
              <a:buSzPct val="100000"/>
              <a:buFont typeface="Wingdings" panose="05000000000000000000" pitchFamily="2" charset="2"/>
              <a:buChar char="n"/>
              <a:defRPr sz="1800" b="0" baseline="0">
                <a:ln>
                  <a:noFill/>
                </a:ln>
                <a:solidFill>
                  <a:srgbClr val="505150"/>
                </a:solidFill>
                <a:latin typeface="Arial" panose="020B0604020202020204" pitchFamily="34" charset="0"/>
                <a:cs typeface="Arial" pitchFamily="34" charset="0"/>
              </a:defRPr>
            </a:lvl2pPr>
            <a:lvl3pPr marL="876300" indent="-292100" algn="l">
              <a:lnSpc>
                <a:spcPct val="120000"/>
              </a:lnSpc>
              <a:spcBef>
                <a:spcPts val="0"/>
              </a:spcBef>
              <a:buClr>
                <a:srgbClr val="EE7D11"/>
              </a:buClr>
              <a:buFont typeface="Wingdings" panose="05000000000000000000" pitchFamily="2" charset="2"/>
              <a:buChar char="n"/>
              <a:defRPr sz="1800" b="0">
                <a:solidFill>
                  <a:srgbClr val="505150"/>
                </a:solidFill>
                <a:latin typeface="Arial" panose="020B0604020202020204" pitchFamily="34" charset="0"/>
                <a:cs typeface="Arial" pitchFamily="34" charset="0"/>
              </a:defRPr>
            </a:lvl3pPr>
            <a:lvl4pPr marL="1168400" indent="-292100" algn="l">
              <a:buClr>
                <a:srgbClr val="EE7D11"/>
              </a:buClr>
              <a:buFont typeface="Wingdings" panose="05000000000000000000" pitchFamily="2" charset="2"/>
              <a:buChar char="n"/>
              <a:defRPr sz="1800" b="0" baseline="0">
                <a:solidFill>
                  <a:srgbClr val="505150"/>
                </a:solidFill>
                <a:latin typeface="Arial" panose="020B0604020202020204" pitchFamily="34" charset="0"/>
                <a:cs typeface="Arial" panose="020B0604020202020204" pitchFamily="34" charset="0"/>
              </a:defRPr>
            </a:lvl4pPr>
            <a:lvl5pPr marL="1460500" indent="-292100" algn="l">
              <a:buClr>
                <a:srgbClr val="EE7D11"/>
              </a:buClr>
              <a:buFont typeface="Wingdings" panose="05000000000000000000" pitchFamily="2" charset="2"/>
              <a:buChar char="n"/>
              <a:defRPr sz="1800" baseline="0">
                <a:solidFill>
                  <a:srgbClr val="505150"/>
                </a:solidFill>
                <a:latin typeface="Arial" panose="020B0604020202020204" pitchFamily="34" charset="0"/>
                <a:cs typeface="Arial" panose="020B0604020202020204" pitchFamily="34" charset="0"/>
              </a:defRPr>
            </a:lvl5pPr>
          </a:lstStyle>
          <a:p>
            <a:pPr lvl="0"/>
            <a:r>
              <a:rPr lang="en-US" dirty="0" err="1"/>
              <a:t>name@company.com</a:t>
            </a:r>
            <a:endParaRPr lang="en-US" dirty="0"/>
          </a:p>
        </p:txBody>
      </p:sp>
      <p:sp>
        <p:nvSpPr>
          <p:cNvPr id="40" name="Tijdelijke aanduiding voor tekst 2"/>
          <p:cNvSpPr>
            <a:spLocks noGrp="1"/>
          </p:cNvSpPr>
          <p:nvPr>
            <p:ph idx="21" hasCustomPrompt="1"/>
          </p:nvPr>
        </p:nvSpPr>
        <p:spPr>
          <a:xfrm>
            <a:off x="467545" y="3857938"/>
            <a:ext cx="3672408" cy="410584"/>
          </a:xfrm>
          <a:prstGeom prst="rect">
            <a:avLst/>
          </a:prstGeom>
        </p:spPr>
        <p:txBody>
          <a:bodyPr vert="horz" lIns="91440" tIns="45720" rIns="91440" bIns="45720" rtlCol="0">
            <a:noAutofit/>
          </a:bodyPr>
          <a:lstStyle>
            <a:lvl1pPr marL="0" marR="0" indent="0" algn="l" defTabSz="914400" rtl="0" eaLnBrk="1" fontAlgn="auto" latinLnBrk="0" hangingPunct="1">
              <a:lnSpc>
                <a:spcPct val="120000"/>
              </a:lnSpc>
              <a:spcBef>
                <a:spcPct val="20000"/>
              </a:spcBef>
              <a:spcAft>
                <a:spcPts val="0"/>
              </a:spcAft>
              <a:buClr>
                <a:srgbClr val="EE7D11"/>
              </a:buClr>
              <a:buSzPct val="100000"/>
              <a:buFont typeface="Wingdings" panose="05000000000000000000" pitchFamily="2" charset="2"/>
              <a:buNone/>
              <a:tabLst/>
              <a:defRPr sz="1800" b="0" baseline="0">
                <a:solidFill>
                  <a:srgbClr val="505150"/>
                </a:solidFill>
                <a:latin typeface="+mn-lt"/>
                <a:cs typeface="Arial" pitchFamily="34" charset="0"/>
              </a:defRPr>
            </a:lvl1pPr>
            <a:lvl2pPr marL="584200" indent="-292100" algn="l">
              <a:lnSpc>
                <a:spcPct val="120000"/>
              </a:lnSpc>
              <a:spcBef>
                <a:spcPts val="0"/>
              </a:spcBef>
              <a:buClr>
                <a:srgbClr val="EE7D11"/>
              </a:buClr>
              <a:buSzPct val="100000"/>
              <a:buFont typeface="Wingdings" panose="05000000000000000000" pitchFamily="2" charset="2"/>
              <a:buChar char="n"/>
              <a:defRPr sz="1800" b="0" baseline="0">
                <a:ln>
                  <a:noFill/>
                </a:ln>
                <a:solidFill>
                  <a:srgbClr val="505150"/>
                </a:solidFill>
                <a:latin typeface="Arial" panose="020B0604020202020204" pitchFamily="34" charset="0"/>
                <a:cs typeface="Arial" pitchFamily="34" charset="0"/>
              </a:defRPr>
            </a:lvl2pPr>
            <a:lvl3pPr marL="876300" indent="-292100" algn="l">
              <a:lnSpc>
                <a:spcPct val="120000"/>
              </a:lnSpc>
              <a:spcBef>
                <a:spcPts val="0"/>
              </a:spcBef>
              <a:buClr>
                <a:srgbClr val="EE7D11"/>
              </a:buClr>
              <a:buFont typeface="Wingdings" panose="05000000000000000000" pitchFamily="2" charset="2"/>
              <a:buChar char="n"/>
              <a:defRPr sz="1800" b="0">
                <a:solidFill>
                  <a:srgbClr val="505150"/>
                </a:solidFill>
                <a:latin typeface="Arial" panose="020B0604020202020204" pitchFamily="34" charset="0"/>
                <a:cs typeface="Arial" pitchFamily="34" charset="0"/>
              </a:defRPr>
            </a:lvl3pPr>
            <a:lvl4pPr marL="1168400" indent="-292100" algn="l">
              <a:buClr>
                <a:srgbClr val="EE7D11"/>
              </a:buClr>
              <a:buFont typeface="Wingdings" panose="05000000000000000000" pitchFamily="2" charset="2"/>
              <a:buChar char="n"/>
              <a:defRPr sz="1800" b="0" baseline="0">
                <a:solidFill>
                  <a:srgbClr val="505150"/>
                </a:solidFill>
                <a:latin typeface="Arial" panose="020B0604020202020204" pitchFamily="34" charset="0"/>
                <a:cs typeface="Arial" panose="020B0604020202020204" pitchFamily="34" charset="0"/>
              </a:defRPr>
            </a:lvl4pPr>
            <a:lvl5pPr marL="1460500" indent="-292100" algn="l">
              <a:buClr>
                <a:srgbClr val="EE7D11"/>
              </a:buClr>
              <a:buFont typeface="Wingdings" panose="05000000000000000000" pitchFamily="2" charset="2"/>
              <a:buChar char="n"/>
              <a:defRPr sz="1800" baseline="0">
                <a:solidFill>
                  <a:srgbClr val="505150"/>
                </a:solidFill>
                <a:latin typeface="Arial" panose="020B0604020202020204" pitchFamily="34" charset="0"/>
                <a:cs typeface="Arial" panose="020B0604020202020204" pitchFamily="34" charset="0"/>
              </a:defRPr>
            </a:lvl5pPr>
          </a:lstStyle>
          <a:p>
            <a:pPr lvl="0"/>
            <a:r>
              <a:rPr lang="en-US" dirty="0"/>
              <a:t>Presenter Company</a:t>
            </a:r>
          </a:p>
        </p:txBody>
      </p:sp>
      <p:sp>
        <p:nvSpPr>
          <p:cNvPr id="41" name="Rechthoek 6"/>
          <p:cNvSpPr/>
          <p:nvPr userDrawn="1"/>
        </p:nvSpPr>
        <p:spPr>
          <a:xfrm>
            <a:off x="0" y="1582238"/>
            <a:ext cx="9154324" cy="50674"/>
          </a:xfrm>
          <a:prstGeom prst="rect">
            <a:avLst/>
          </a:prstGeom>
          <a:solidFill>
            <a:srgbClr val="DE622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
        <p:nvSpPr>
          <p:cNvPr id="42" name="Tijdelijke aanduiding voor afbeelding 2"/>
          <p:cNvSpPr>
            <a:spLocks noGrp="1" noChangeAspect="1"/>
          </p:cNvSpPr>
          <p:nvPr>
            <p:ph type="pic" sz="quarter" idx="22" hasCustomPrompt="1"/>
          </p:nvPr>
        </p:nvSpPr>
        <p:spPr>
          <a:xfrm>
            <a:off x="7617469" y="3032931"/>
            <a:ext cx="1022845" cy="1235592"/>
          </a:xfrm>
          <a:prstGeom prst="rect">
            <a:avLst/>
          </a:prstGeom>
        </p:spPr>
        <p:txBody>
          <a:bodyPr/>
          <a:lstStyle>
            <a:lvl1pPr marL="0" indent="0" algn="l">
              <a:buNone/>
              <a:defRPr sz="1600" baseline="0">
                <a:solidFill>
                  <a:schemeClr val="accent3"/>
                </a:solidFill>
              </a:defRPr>
            </a:lvl1pPr>
          </a:lstStyle>
          <a:p>
            <a:r>
              <a:rPr lang="en-US" dirty="0"/>
              <a:t>Click icon to add </a:t>
            </a:r>
            <a:r>
              <a:rPr lang="en-US"/>
              <a:t>profile picture</a:t>
            </a:r>
            <a:endParaRPr lang="nl-NL" dirty="0"/>
          </a:p>
        </p:txBody>
      </p:sp>
    </p:spTree>
    <p:extLst>
      <p:ext uri="{BB962C8B-B14F-4D97-AF65-F5344CB8AC3E}">
        <p14:creationId xmlns:p14="http://schemas.microsoft.com/office/powerpoint/2010/main" val="207459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ingTextChart">
    <p:bg>
      <p:bgPr>
        <a:solidFill>
          <a:schemeClr val="bg1"/>
        </a:solidFill>
        <a:effectLst/>
      </p:bgPr>
    </p:bg>
    <p:spTree>
      <p:nvGrpSpPr>
        <p:cNvPr id="1" name=""/>
        <p:cNvGrpSpPr/>
        <p:nvPr/>
      </p:nvGrpSpPr>
      <p:grpSpPr>
        <a:xfrm>
          <a:off x="0" y="0"/>
          <a:ext cx="0" cy="0"/>
          <a:chOff x="0" y="0"/>
          <a:chExt cx="0" cy="0"/>
        </a:xfrm>
      </p:grpSpPr>
      <p:sp>
        <p:nvSpPr>
          <p:cNvPr id="7" name="Tijdelijke aanduiding voor tekst 2"/>
          <p:cNvSpPr>
            <a:spLocks noGrp="1"/>
          </p:cNvSpPr>
          <p:nvPr>
            <p:ph idx="1" hasCustomPrompt="1"/>
          </p:nvPr>
        </p:nvSpPr>
        <p:spPr>
          <a:xfrm>
            <a:off x="467544" y="1437625"/>
            <a:ext cx="4104456" cy="2754305"/>
          </a:xfrm>
          <a:prstGeom prst="rect">
            <a:avLst/>
          </a:prstGeom>
        </p:spPr>
        <p:txBody>
          <a:bodyPr vert="horz" lIns="91440" tIns="45720" rIns="91440" bIns="45720" rtlCol="0">
            <a:noAutofit/>
          </a:bodyPr>
          <a:lstStyle>
            <a:lvl1pPr marL="292100" indent="-292100" algn="l">
              <a:lnSpc>
                <a:spcPct val="120000"/>
              </a:lnSpc>
              <a:spcBef>
                <a:spcPts val="0"/>
              </a:spcBef>
              <a:buClr>
                <a:srgbClr val="EE7D11"/>
              </a:buClr>
              <a:buSzPct val="100000"/>
              <a:buFont typeface="Wingdings" panose="05000000000000000000" pitchFamily="2" charset="2"/>
              <a:buChar char="n"/>
              <a:defRPr sz="1200" b="0" baseline="0">
                <a:solidFill>
                  <a:srgbClr val="505150"/>
                </a:solidFill>
                <a:latin typeface="+mn-lt"/>
                <a:cs typeface="Arial" pitchFamily="34" charset="0"/>
              </a:defRPr>
            </a:lvl1pPr>
            <a:lvl2pPr marL="584200" indent="-292100" algn="l">
              <a:lnSpc>
                <a:spcPct val="120000"/>
              </a:lnSpc>
              <a:spcBef>
                <a:spcPts val="0"/>
              </a:spcBef>
              <a:buClr>
                <a:srgbClr val="EE7D11"/>
              </a:buClr>
              <a:buSzPct val="100000"/>
              <a:buFont typeface="Wingdings" panose="05000000000000000000" pitchFamily="2" charset="2"/>
              <a:buChar char="n"/>
              <a:defRPr sz="1200" b="0" baseline="0">
                <a:ln>
                  <a:noFill/>
                </a:ln>
                <a:solidFill>
                  <a:srgbClr val="505150"/>
                </a:solidFill>
                <a:latin typeface="+mn-lt"/>
                <a:cs typeface="Arial" pitchFamily="34" charset="0"/>
              </a:defRPr>
            </a:lvl2pPr>
            <a:lvl3pPr marL="810000" indent="-270000" algn="l">
              <a:lnSpc>
                <a:spcPct val="120000"/>
              </a:lnSpc>
              <a:spcBef>
                <a:spcPts val="0"/>
              </a:spcBef>
              <a:buClr>
                <a:srgbClr val="EE7D11"/>
              </a:buClr>
              <a:buFont typeface="Wingdings" panose="05000000000000000000" pitchFamily="2" charset="2"/>
              <a:buChar char="n"/>
              <a:defRPr sz="1200" b="0">
                <a:solidFill>
                  <a:srgbClr val="505150"/>
                </a:solidFill>
                <a:latin typeface="+mn-lt"/>
                <a:cs typeface="Arial" pitchFamily="34" charset="0"/>
              </a:defRPr>
            </a:lvl3pPr>
            <a:lvl4pPr marL="1080000" indent="-270000">
              <a:buClr>
                <a:srgbClr val="EE7D11"/>
              </a:buClr>
              <a:buFont typeface="Wingdings" panose="05000000000000000000" pitchFamily="2" charset="2"/>
              <a:buChar char="n"/>
              <a:defRPr sz="1200" baseline="0">
                <a:solidFill>
                  <a:srgbClr val="505150"/>
                </a:solidFill>
                <a:latin typeface="+mn-lt"/>
                <a:cs typeface="Arial" panose="020B0604020202020204" pitchFamily="34" charset="0"/>
              </a:defRPr>
            </a:lvl4pPr>
            <a:lvl5pPr marL="1460500" indent="-292100" algn="l">
              <a:buClr>
                <a:srgbClr val="EE7D11"/>
              </a:buClr>
              <a:buFont typeface="Wingdings" panose="05000000000000000000" pitchFamily="2" charset="2"/>
              <a:buChar char="n"/>
              <a:defRPr sz="1200" baseline="0">
                <a:solidFill>
                  <a:srgbClr val="505150"/>
                </a:solidFill>
                <a:latin typeface="+mn-lt"/>
                <a:cs typeface="Arial" panose="020B0604020202020204" pitchFamily="34" charset="0"/>
              </a:defRPr>
            </a:lvl5pPr>
          </a:lstStyle>
          <a:p>
            <a:pPr lvl="0"/>
            <a:r>
              <a:rPr lang="en-US" dirty="0"/>
              <a:t>Click to add text</a:t>
            </a:r>
          </a:p>
          <a:p>
            <a:pPr lvl="1"/>
            <a:r>
              <a:rPr lang="en-US" dirty="0"/>
              <a:t>Click to add text</a:t>
            </a:r>
          </a:p>
          <a:p>
            <a:pPr lvl="2"/>
            <a:r>
              <a:rPr lang="en-US" dirty="0"/>
              <a:t>Click to add text</a:t>
            </a:r>
          </a:p>
          <a:p>
            <a:pPr lvl="3"/>
            <a:r>
              <a:rPr lang="en-US" dirty="0"/>
              <a:t>Click to add text</a:t>
            </a:r>
          </a:p>
          <a:p>
            <a:pPr lvl="4"/>
            <a:r>
              <a:rPr lang="en-US" dirty="0"/>
              <a:t>Click to add text</a:t>
            </a:r>
          </a:p>
          <a:p>
            <a:pPr marL="270000" lvl="0" indent="-270000" algn="l" defTabSz="914400" rtl="0" eaLnBrk="1" latinLnBrk="0" hangingPunct="1">
              <a:lnSpc>
                <a:spcPct val="120000"/>
              </a:lnSpc>
              <a:spcBef>
                <a:spcPct val="20000"/>
              </a:spcBef>
              <a:buClr>
                <a:srgbClr val="EE7D11"/>
              </a:buClr>
              <a:buSzPct val="100000"/>
              <a:buFont typeface="Wingdings" panose="05000000000000000000" pitchFamily="2" charset="2"/>
              <a:buNone/>
            </a:pPr>
            <a:r>
              <a:rPr lang="en-US" dirty="0"/>
              <a:t>Click to add text</a:t>
            </a:r>
          </a:p>
        </p:txBody>
      </p:sp>
      <p:sp>
        <p:nvSpPr>
          <p:cNvPr id="5" name="Tijdelijke aanduiding voor grafiek 4"/>
          <p:cNvSpPr>
            <a:spLocks noGrp="1"/>
          </p:cNvSpPr>
          <p:nvPr>
            <p:ph type="chart" sz="quarter" idx="10"/>
          </p:nvPr>
        </p:nvSpPr>
        <p:spPr>
          <a:xfrm>
            <a:off x="4572001" y="1437625"/>
            <a:ext cx="4104456" cy="2753138"/>
          </a:xfrm>
          <a:prstGeom prst="rect">
            <a:avLst/>
          </a:prstGeom>
        </p:spPr>
        <p:txBody>
          <a:bodyPr/>
          <a:lstStyle>
            <a:lvl1pPr marL="0" indent="0">
              <a:buNone/>
              <a:defRPr sz="1200">
                <a:solidFill>
                  <a:srgbClr val="505150"/>
                </a:solidFill>
                <a:latin typeface="Arial" panose="020B0604020202020204" pitchFamily="34" charset="0"/>
                <a:cs typeface="Arial" panose="020B0604020202020204" pitchFamily="34" charset="0"/>
              </a:defRPr>
            </a:lvl1pPr>
          </a:lstStyle>
          <a:p>
            <a:r>
              <a:rPr lang="en-US"/>
              <a:t>Click icon to add chart</a:t>
            </a:r>
            <a:endParaRPr lang="nl-NL" dirty="0"/>
          </a:p>
        </p:txBody>
      </p:sp>
      <p:sp>
        <p:nvSpPr>
          <p:cNvPr id="12" name="Titel 1"/>
          <p:cNvSpPr>
            <a:spLocks noGrp="1"/>
          </p:cNvSpPr>
          <p:nvPr>
            <p:ph type="ctrTitle" hasCustomPrompt="1"/>
          </p:nvPr>
        </p:nvSpPr>
        <p:spPr>
          <a:xfrm>
            <a:off x="467544" y="411510"/>
            <a:ext cx="8208056" cy="432049"/>
          </a:xfrm>
          <a:prstGeom prst="rect">
            <a:avLst/>
          </a:prstGeom>
        </p:spPr>
        <p:txBody>
          <a:bodyPr/>
          <a:lstStyle>
            <a:lvl1pPr algn="l">
              <a:defRPr sz="2000" b="0">
                <a:solidFill>
                  <a:srgbClr val="505150"/>
                </a:solidFill>
                <a:latin typeface="+mj-lt"/>
                <a:cs typeface="Arial" pitchFamily="34" charset="0"/>
              </a:defRPr>
            </a:lvl1pPr>
          </a:lstStyle>
          <a:p>
            <a:r>
              <a:rPr lang="nl-NL" dirty="0" err="1"/>
              <a:t>Heading</a:t>
            </a:r>
            <a:endParaRPr lang="nl-NL" dirty="0"/>
          </a:p>
        </p:txBody>
      </p:sp>
      <p:sp>
        <p:nvSpPr>
          <p:cNvPr id="14" name="Tijdelijke aanduiding voor tekst 4"/>
          <p:cNvSpPr>
            <a:spLocks noGrp="1"/>
          </p:cNvSpPr>
          <p:nvPr>
            <p:ph type="body" sz="quarter" idx="13" hasCustomPrompt="1"/>
          </p:nvPr>
        </p:nvSpPr>
        <p:spPr>
          <a:xfrm>
            <a:off x="467544" y="843558"/>
            <a:ext cx="8208911" cy="431800"/>
          </a:xfrm>
          <a:prstGeom prst="rect">
            <a:avLst/>
          </a:prstGeom>
        </p:spPr>
        <p:txBody>
          <a:bodyPr/>
          <a:lstStyle>
            <a:lvl1pPr marL="0" indent="0" algn="l">
              <a:buNone/>
              <a:defRPr sz="1400" baseline="0">
                <a:solidFill>
                  <a:srgbClr val="EE7D11"/>
                </a:solidFill>
                <a:latin typeface="+mn-lt"/>
              </a:defRPr>
            </a:lvl1pPr>
            <a:lvl2pPr marL="457200" indent="0">
              <a:buNone/>
              <a:defRPr/>
            </a:lvl2pPr>
            <a:lvl3pPr>
              <a:defRPr>
                <a:solidFill>
                  <a:srgbClr val="FF0000"/>
                </a:solidFill>
              </a:defRPr>
            </a:lvl3pPr>
            <a:lvl4pPr>
              <a:defRPr>
                <a:solidFill>
                  <a:srgbClr val="FF0000"/>
                </a:solidFill>
              </a:defRPr>
            </a:lvl4pPr>
            <a:lvl5pPr>
              <a:defRPr>
                <a:solidFill>
                  <a:srgbClr val="FF0000"/>
                </a:solidFill>
              </a:defRPr>
            </a:lvl5pPr>
          </a:lstStyle>
          <a:p>
            <a:pPr lvl="0"/>
            <a:r>
              <a:rPr lang="nl-NL" sz="2000" dirty="0">
                <a:latin typeface="+mn-lt"/>
              </a:rPr>
              <a:t>Sub </a:t>
            </a:r>
            <a:r>
              <a:rPr lang="nl-NL" sz="2000" dirty="0" err="1">
                <a:latin typeface="+mn-lt"/>
              </a:rPr>
              <a:t>heading</a:t>
            </a:r>
            <a:endParaRPr lang="nl-NL" dirty="0"/>
          </a:p>
        </p:txBody>
      </p:sp>
      <p:sp>
        <p:nvSpPr>
          <p:cNvPr id="11" name="Tijdelijke aanduiding voor datum 22"/>
          <p:cNvSpPr>
            <a:spLocks noGrp="1"/>
          </p:cNvSpPr>
          <p:nvPr>
            <p:ph type="dt" sz="half" idx="14"/>
          </p:nvPr>
        </p:nvSpPr>
        <p:spPr>
          <a:xfrm>
            <a:off x="1043608" y="4731990"/>
            <a:ext cx="1152128" cy="274637"/>
          </a:xfrm>
        </p:spPr>
        <p:txBody>
          <a:bodyPr/>
          <a:lstStyle>
            <a:lvl1pPr>
              <a:defRPr sz="900"/>
            </a:lvl1pPr>
          </a:lstStyle>
          <a:p>
            <a:endParaRPr lang="nl-NL" dirty="0"/>
          </a:p>
        </p:txBody>
      </p:sp>
      <p:sp>
        <p:nvSpPr>
          <p:cNvPr id="13" name="Tijdelijke aanduiding voor dianummer 24"/>
          <p:cNvSpPr>
            <a:spLocks noGrp="1"/>
          </p:cNvSpPr>
          <p:nvPr>
            <p:ph type="sldNum" sz="quarter" idx="16"/>
          </p:nvPr>
        </p:nvSpPr>
        <p:spPr>
          <a:xfrm>
            <a:off x="395536" y="4731990"/>
            <a:ext cx="504056" cy="274637"/>
          </a:xfrm>
        </p:spPr>
        <p:txBody>
          <a:bodyPr/>
          <a:lstStyle>
            <a:lvl1pPr>
              <a:defRPr sz="900"/>
            </a:lvl1pPr>
          </a:lstStyle>
          <a:p>
            <a:fld id="{92BF6679-0BEE-49C9-BF2B-A3F77A72213C}" type="slidenum">
              <a:rPr lang="nl-NL" smtClean="0"/>
              <a:pPr/>
              <a:t>‹#›</a:t>
            </a:fld>
            <a:endParaRPr lang="nl-NL" dirty="0"/>
          </a:p>
        </p:txBody>
      </p:sp>
      <p:pic>
        <p:nvPicPr>
          <p:cNvPr id="16" name="Picture 28" descr="Logo ORTEC.png"/>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24" b="36699"/>
          <a:stretch/>
        </p:blipFill>
        <p:spPr>
          <a:xfrm>
            <a:off x="7779885" y="4749002"/>
            <a:ext cx="1040587" cy="199012"/>
          </a:xfrm>
          <a:prstGeom prst="rect">
            <a:avLst/>
          </a:prstGeom>
        </p:spPr>
      </p:pic>
      <p:sp>
        <p:nvSpPr>
          <p:cNvPr id="18" name="Tijdelijke aanduiding voor voettekst 17"/>
          <p:cNvSpPr>
            <a:spLocks noGrp="1"/>
          </p:cNvSpPr>
          <p:nvPr>
            <p:ph type="ftr" sz="quarter" idx="15"/>
          </p:nvPr>
        </p:nvSpPr>
        <p:spPr>
          <a:xfrm>
            <a:off x="2267744" y="4731990"/>
            <a:ext cx="4968552" cy="274637"/>
          </a:xfrm>
          <a:prstGeom prst="rect">
            <a:avLst/>
          </a:prstGeom>
        </p:spPr>
        <p:txBody>
          <a:bodyPr/>
          <a:lstStyle>
            <a:lvl1pPr>
              <a:defRPr sz="900"/>
            </a:lvl1pPr>
          </a:lstStyle>
          <a:p>
            <a:endParaRPr lang="nl-NL" dirty="0"/>
          </a:p>
        </p:txBody>
      </p:sp>
      <p:grpSp>
        <p:nvGrpSpPr>
          <p:cNvPr id="19" name="Group 18"/>
          <p:cNvGrpSpPr/>
          <p:nvPr userDrawn="1"/>
        </p:nvGrpSpPr>
        <p:grpSpPr>
          <a:xfrm>
            <a:off x="-1657" y="4595231"/>
            <a:ext cx="9146829" cy="40484"/>
            <a:chOff x="-1657" y="4595231"/>
            <a:chExt cx="9146829" cy="40484"/>
          </a:xfrm>
        </p:grpSpPr>
        <p:sp>
          <p:nvSpPr>
            <p:cNvPr id="20" name="Rectangle 19" descr="ORTEC_Picture_Border"/>
            <p:cNvSpPr/>
            <p:nvPr userDrawn="1"/>
          </p:nvSpPr>
          <p:spPr>
            <a:xfrm>
              <a:off x="5652119" y="4596114"/>
              <a:ext cx="1260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1" name="Rectangle 20" descr="ORTEC_Picture_Border"/>
            <p:cNvSpPr/>
            <p:nvPr userDrawn="1"/>
          </p:nvSpPr>
          <p:spPr>
            <a:xfrm>
              <a:off x="5006342" y="4596115"/>
              <a:ext cx="684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2" name="Rectangle 21" descr="ORTEC_Picture_Border"/>
            <p:cNvSpPr/>
            <p:nvPr userDrawn="1"/>
          </p:nvSpPr>
          <p:spPr>
            <a:xfrm>
              <a:off x="4321536" y="4596114"/>
              <a:ext cx="720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3" name="Rectangle 22" descr="ORTEC_Picture_Border"/>
            <p:cNvSpPr/>
            <p:nvPr userDrawn="1"/>
          </p:nvSpPr>
          <p:spPr>
            <a:xfrm>
              <a:off x="3185061" y="4596115"/>
              <a:ext cx="1152000" cy="39600"/>
            </a:xfrm>
            <a:prstGeom prst="rect">
              <a:avLst/>
            </a:prstGeom>
            <a:solidFill>
              <a:schemeClr val="accent5"/>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4" name="Rectangle 23" descr="ORTEC_Picture_Border"/>
            <p:cNvSpPr/>
            <p:nvPr userDrawn="1"/>
          </p:nvSpPr>
          <p:spPr>
            <a:xfrm>
              <a:off x="1577092" y="4596114"/>
              <a:ext cx="684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5" name="Rectangle 24" descr="ORTEC_Picture_Border"/>
            <p:cNvSpPr/>
            <p:nvPr userDrawn="1"/>
          </p:nvSpPr>
          <p:spPr>
            <a:xfrm>
              <a:off x="663110" y="4596114"/>
              <a:ext cx="936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6" name="Rectangle 25" descr="ORTEC_Picture_Border"/>
            <p:cNvSpPr/>
            <p:nvPr userDrawn="1"/>
          </p:nvSpPr>
          <p:spPr>
            <a:xfrm>
              <a:off x="-1657" y="4596114"/>
              <a:ext cx="684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7" name="Rectangle 26" descr="ORTEC_Picture_Border"/>
            <p:cNvSpPr/>
            <p:nvPr userDrawn="1"/>
          </p:nvSpPr>
          <p:spPr>
            <a:xfrm>
              <a:off x="2258301" y="4595231"/>
              <a:ext cx="936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8" name="Rectangle 27" descr="ORTEC_Picture_Border"/>
            <p:cNvSpPr/>
            <p:nvPr userDrawn="1"/>
          </p:nvSpPr>
          <p:spPr>
            <a:xfrm>
              <a:off x="6909461" y="4595231"/>
              <a:ext cx="1548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9" name="Rectangle 28" descr="ORTEC_Picture_Border"/>
            <p:cNvSpPr/>
            <p:nvPr userDrawn="1"/>
          </p:nvSpPr>
          <p:spPr>
            <a:xfrm>
              <a:off x="8425172" y="4595231"/>
              <a:ext cx="720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Tree>
    <p:extLst>
      <p:ext uri="{BB962C8B-B14F-4D97-AF65-F5344CB8AC3E}">
        <p14:creationId xmlns:p14="http://schemas.microsoft.com/office/powerpoint/2010/main" val="349750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p:bg>
      <p:bgPr>
        <a:solidFill>
          <a:schemeClr val="bg1"/>
        </a:solidFill>
        <a:effectLst/>
      </p:bgPr>
    </p:bg>
    <p:spTree>
      <p:nvGrpSpPr>
        <p:cNvPr id="1" name=""/>
        <p:cNvGrpSpPr/>
        <p:nvPr/>
      </p:nvGrpSpPr>
      <p:grpSpPr>
        <a:xfrm>
          <a:off x="0" y="0"/>
          <a:ext cx="0" cy="0"/>
          <a:chOff x="0" y="0"/>
          <a:chExt cx="0" cy="0"/>
        </a:xfrm>
      </p:grpSpPr>
      <p:sp>
        <p:nvSpPr>
          <p:cNvPr id="8" name="Tijdelijke aanduiding voor tekst 2"/>
          <p:cNvSpPr>
            <a:spLocks noGrp="1"/>
          </p:cNvSpPr>
          <p:nvPr>
            <p:ph idx="1" hasCustomPrompt="1"/>
          </p:nvPr>
        </p:nvSpPr>
        <p:spPr>
          <a:xfrm>
            <a:off x="432539" y="361950"/>
            <a:ext cx="8238120" cy="3780420"/>
          </a:xfrm>
          <a:prstGeom prst="rect">
            <a:avLst/>
          </a:prstGeom>
        </p:spPr>
        <p:txBody>
          <a:bodyPr vert="horz" lIns="91440" tIns="45720" rIns="91440" bIns="45720" rtlCol="0">
            <a:noAutofit/>
          </a:bodyPr>
          <a:lstStyle>
            <a:lvl1pPr marL="292100" marR="0" indent="-292100" algn="l" defTabSz="914400" rtl="0" eaLnBrk="1" fontAlgn="auto" latinLnBrk="0" hangingPunct="1">
              <a:lnSpc>
                <a:spcPct val="120000"/>
              </a:lnSpc>
              <a:spcBef>
                <a:spcPct val="20000"/>
              </a:spcBef>
              <a:spcAft>
                <a:spcPts val="0"/>
              </a:spcAft>
              <a:buClr>
                <a:srgbClr val="EE7D11"/>
              </a:buClr>
              <a:buSzPct val="100000"/>
              <a:buFont typeface="Wingdings" panose="05000000000000000000" pitchFamily="2" charset="2"/>
              <a:buChar char="n"/>
              <a:tabLst/>
              <a:defRPr sz="1200" b="0" baseline="0">
                <a:solidFill>
                  <a:srgbClr val="505150"/>
                </a:solidFill>
                <a:latin typeface="Arial" panose="020B0604020202020204" pitchFamily="34" charset="0"/>
                <a:cs typeface="Arial" pitchFamily="34" charset="0"/>
              </a:defRPr>
            </a:lvl1pPr>
            <a:lvl2pPr marL="584200" indent="-292100" algn="l">
              <a:lnSpc>
                <a:spcPct val="120000"/>
              </a:lnSpc>
              <a:spcBef>
                <a:spcPts val="0"/>
              </a:spcBef>
              <a:buClr>
                <a:srgbClr val="EE7D11"/>
              </a:buClr>
              <a:buSzPct val="100000"/>
              <a:buFont typeface="Wingdings" panose="05000000000000000000" pitchFamily="2" charset="2"/>
              <a:buChar char="n"/>
              <a:defRPr sz="1200" b="0" baseline="0">
                <a:ln>
                  <a:noFill/>
                </a:ln>
                <a:solidFill>
                  <a:srgbClr val="505150"/>
                </a:solidFill>
                <a:latin typeface="Arial" panose="020B0604020202020204" pitchFamily="34" charset="0"/>
                <a:cs typeface="Arial" pitchFamily="34" charset="0"/>
              </a:defRPr>
            </a:lvl2pPr>
            <a:lvl3pPr marL="876300" indent="-292100" algn="l">
              <a:lnSpc>
                <a:spcPct val="120000"/>
              </a:lnSpc>
              <a:spcBef>
                <a:spcPts val="0"/>
              </a:spcBef>
              <a:buClr>
                <a:srgbClr val="EE7D11"/>
              </a:buClr>
              <a:buFont typeface="Wingdings" panose="05000000000000000000" pitchFamily="2" charset="2"/>
              <a:buChar char="n"/>
              <a:defRPr sz="1200" b="0">
                <a:solidFill>
                  <a:srgbClr val="505150"/>
                </a:solidFill>
                <a:latin typeface="Arial" panose="020B0604020202020204" pitchFamily="34" charset="0"/>
                <a:cs typeface="Arial" pitchFamily="34" charset="0"/>
              </a:defRPr>
            </a:lvl3pPr>
            <a:lvl4pPr marL="1168400" indent="-292100" algn="l">
              <a:buClr>
                <a:srgbClr val="EE7D11"/>
              </a:buClr>
              <a:buFont typeface="Wingdings" panose="05000000000000000000" pitchFamily="2" charset="2"/>
              <a:buChar char="n"/>
              <a:defRPr sz="1200" baseline="0">
                <a:solidFill>
                  <a:srgbClr val="505150"/>
                </a:solidFill>
                <a:latin typeface="Arial" panose="020B0604020202020204" pitchFamily="34" charset="0"/>
                <a:cs typeface="Arial" panose="020B0604020202020204" pitchFamily="34" charset="0"/>
              </a:defRPr>
            </a:lvl4pPr>
            <a:lvl5pPr marL="1460500" indent="-292100" algn="l">
              <a:buClr>
                <a:srgbClr val="EE7D11"/>
              </a:buClr>
              <a:buFont typeface="Wingdings" panose="05000000000000000000" pitchFamily="2" charset="2"/>
              <a:buChar char="n"/>
              <a:defRPr sz="1200" baseline="0">
                <a:solidFill>
                  <a:srgbClr val="505150"/>
                </a:solidFill>
                <a:latin typeface="Arial" panose="020B0604020202020204" pitchFamily="34" charset="0"/>
                <a:cs typeface="Arial" panose="020B0604020202020204" pitchFamily="34" charset="0"/>
              </a:defRPr>
            </a:lvl5pPr>
            <a:lvl6pPr marL="1440000" indent="-288000">
              <a:buClr>
                <a:srgbClr val="EE7D11"/>
              </a:buClr>
              <a:buFont typeface="Wingdings" panose="05000000000000000000" pitchFamily="2" charset="2"/>
              <a:buChar char="n"/>
              <a:defRPr>
                <a:solidFill>
                  <a:srgbClr val="505150"/>
                </a:solidFill>
              </a:defRPr>
            </a:lvl6pPr>
            <a:lvl7pPr marL="2743200" indent="0">
              <a:buNone/>
              <a:defRPr/>
            </a:lvl7pPr>
          </a:lstStyle>
          <a:p>
            <a:pPr lvl="0"/>
            <a:r>
              <a:rPr lang="en-US" dirty="0"/>
              <a:t>Click to add text</a:t>
            </a:r>
          </a:p>
          <a:p>
            <a:pPr lvl="1"/>
            <a:r>
              <a:rPr lang="en-US" dirty="0"/>
              <a:t>Click to add text</a:t>
            </a:r>
          </a:p>
          <a:p>
            <a:pPr lvl="2"/>
            <a:r>
              <a:rPr lang="en-US" dirty="0"/>
              <a:t>Click to add text</a:t>
            </a:r>
          </a:p>
          <a:p>
            <a:pPr lvl="3"/>
            <a:r>
              <a:rPr lang="en-US" dirty="0"/>
              <a:t>Click to add text</a:t>
            </a:r>
          </a:p>
          <a:p>
            <a:pPr lvl="4"/>
            <a:r>
              <a:rPr lang="en-US" dirty="0"/>
              <a:t>Click to add text</a:t>
            </a:r>
          </a:p>
          <a:p>
            <a:pPr marL="292100" marR="0" lvl="0" indent="-292100" algn="l" defTabSz="914400" rtl="0" eaLnBrk="1" fontAlgn="auto" latinLnBrk="0" hangingPunct="1">
              <a:lnSpc>
                <a:spcPct val="120000"/>
              </a:lnSpc>
              <a:spcBef>
                <a:spcPct val="20000"/>
              </a:spcBef>
              <a:spcAft>
                <a:spcPts val="0"/>
              </a:spcAft>
              <a:buClr>
                <a:srgbClr val="EE7D11"/>
              </a:buClr>
              <a:buSzPct val="100000"/>
              <a:buFont typeface="Wingdings" panose="05000000000000000000" pitchFamily="2" charset="2"/>
              <a:buNone/>
              <a:tabLst/>
              <a:defRPr/>
            </a:pPr>
            <a:r>
              <a:rPr lang="en-US" dirty="0"/>
              <a:t>Click to add text</a:t>
            </a:r>
          </a:p>
          <a:p>
            <a:pPr marL="292100" lvl="0" indent="-292100" algn="l" defTabSz="914400" rtl="0" eaLnBrk="1" latinLnBrk="0" hangingPunct="1">
              <a:spcBef>
                <a:spcPct val="20000"/>
              </a:spcBef>
              <a:buClr>
                <a:srgbClr val="EE7D11"/>
              </a:buClr>
              <a:buFont typeface="Wingdings" panose="05000000000000000000" pitchFamily="2" charset="2"/>
              <a:buNone/>
            </a:pPr>
            <a:br>
              <a:rPr lang="en-US" dirty="0"/>
            </a:br>
            <a:endParaRPr lang="nl-NL" dirty="0"/>
          </a:p>
        </p:txBody>
      </p:sp>
      <p:sp>
        <p:nvSpPr>
          <p:cNvPr id="12" name="Tijdelijke aanduiding voor datum 22"/>
          <p:cNvSpPr>
            <a:spLocks noGrp="1"/>
          </p:cNvSpPr>
          <p:nvPr>
            <p:ph type="dt" sz="half" idx="14"/>
          </p:nvPr>
        </p:nvSpPr>
        <p:spPr>
          <a:xfrm>
            <a:off x="1043608" y="4731990"/>
            <a:ext cx="1152128" cy="274637"/>
          </a:xfrm>
        </p:spPr>
        <p:txBody>
          <a:bodyPr/>
          <a:lstStyle>
            <a:lvl1pPr>
              <a:defRPr sz="900"/>
            </a:lvl1pPr>
          </a:lstStyle>
          <a:p>
            <a:endParaRPr lang="nl-NL" dirty="0"/>
          </a:p>
        </p:txBody>
      </p:sp>
      <p:sp>
        <p:nvSpPr>
          <p:cNvPr id="13" name="Tijdelijke aanduiding voor dianummer 24"/>
          <p:cNvSpPr>
            <a:spLocks noGrp="1"/>
          </p:cNvSpPr>
          <p:nvPr>
            <p:ph type="sldNum" sz="quarter" idx="16"/>
          </p:nvPr>
        </p:nvSpPr>
        <p:spPr>
          <a:xfrm>
            <a:off x="395536" y="4731990"/>
            <a:ext cx="504056" cy="274637"/>
          </a:xfrm>
        </p:spPr>
        <p:txBody>
          <a:bodyPr/>
          <a:lstStyle>
            <a:lvl1pPr>
              <a:defRPr sz="900"/>
            </a:lvl1pPr>
          </a:lstStyle>
          <a:p>
            <a:fld id="{92BF6679-0BEE-49C9-BF2B-A3F77A72213C}" type="slidenum">
              <a:rPr lang="nl-NL" smtClean="0"/>
              <a:pPr/>
              <a:t>‹#›</a:t>
            </a:fld>
            <a:endParaRPr lang="nl-NL" dirty="0"/>
          </a:p>
        </p:txBody>
      </p:sp>
      <p:pic>
        <p:nvPicPr>
          <p:cNvPr id="15" name="Picture 28" descr="Logo ORTEC.png"/>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24" b="36699"/>
          <a:stretch/>
        </p:blipFill>
        <p:spPr>
          <a:xfrm>
            <a:off x="7779885" y="4749002"/>
            <a:ext cx="1040587" cy="199012"/>
          </a:xfrm>
          <a:prstGeom prst="rect">
            <a:avLst/>
          </a:prstGeom>
        </p:spPr>
      </p:pic>
      <p:sp>
        <p:nvSpPr>
          <p:cNvPr id="10" name="Tijdelijke aanduiding voor voettekst 17"/>
          <p:cNvSpPr>
            <a:spLocks noGrp="1"/>
          </p:cNvSpPr>
          <p:nvPr>
            <p:ph type="ftr" sz="quarter" idx="15"/>
          </p:nvPr>
        </p:nvSpPr>
        <p:spPr>
          <a:xfrm>
            <a:off x="2267744" y="4731990"/>
            <a:ext cx="4968552" cy="274637"/>
          </a:xfrm>
          <a:prstGeom prst="rect">
            <a:avLst/>
          </a:prstGeom>
        </p:spPr>
        <p:txBody>
          <a:bodyPr/>
          <a:lstStyle>
            <a:lvl1pPr>
              <a:defRPr sz="900"/>
            </a:lvl1pPr>
          </a:lstStyle>
          <a:p>
            <a:endParaRPr lang="nl-NL" dirty="0"/>
          </a:p>
        </p:txBody>
      </p:sp>
      <p:grpSp>
        <p:nvGrpSpPr>
          <p:cNvPr id="14" name="Group 13"/>
          <p:cNvGrpSpPr/>
          <p:nvPr userDrawn="1"/>
        </p:nvGrpSpPr>
        <p:grpSpPr>
          <a:xfrm>
            <a:off x="-1657" y="4595231"/>
            <a:ext cx="9146829" cy="40484"/>
            <a:chOff x="-1657" y="4595231"/>
            <a:chExt cx="9146829" cy="40484"/>
          </a:xfrm>
        </p:grpSpPr>
        <p:sp>
          <p:nvSpPr>
            <p:cNvPr id="16" name="Rectangle 15" descr="ORTEC_Picture_Border"/>
            <p:cNvSpPr/>
            <p:nvPr userDrawn="1"/>
          </p:nvSpPr>
          <p:spPr>
            <a:xfrm>
              <a:off x="5652119" y="4596114"/>
              <a:ext cx="1260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7" name="Rectangle 16" descr="ORTEC_Picture_Border"/>
            <p:cNvSpPr/>
            <p:nvPr userDrawn="1"/>
          </p:nvSpPr>
          <p:spPr>
            <a:xfrm>
              <a:off x="5006342" y="4596115"/>
              <a:ext cx="684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8" name="Rectangle 17" descr="ORTEC_Picture_Border"/>
            <p:cNvSpPr/>
            <p:nvPr userDrawn="1"/>
          </p:nvSpPr>
          <p:spPr>
            <a:xfrm>
              <a:off x="4321536" y="4596114"/>
              <a:ext cx="720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9" name="Rectangle 18" descr="ORTEC_Picture_Border"/>
            <p:cNvSpPr/>
            <p:nvPr userDrawn="1"/>
          </p:nvSpPr>
          <p:spPr>
            <a:xfrm>
              <a:off x="3185061" y="4596115"/>
              <a:ext cx="1152000" cy="39600"/>
            </a:xfrm>
            <a:prstGeom prst="rect">
              <a:avLst/>
            </a:prstGeom>
            <a:solidFill>
              <a:schemeClr val="accent5"/>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0" name="Rectangle 19" descr="ORTEC_Picture_Border"/>
            <p:cNvSpPr/>
            <p:nvPr userDrawn="1"/>
          </p:nvSpPr>
          <p:spPr>
            <a:xfrm>
              <a:off x="1577092" y="4596114"/>
              <a:ext cx="684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1" name="Rectangle 20" descr="ORTEC_Picture_Border"/>
            <p:cNvSpPr/>
            <p:nvPr userDrawn="1"/>
          </p:nvSpPr>
          <p:spPr>
            <a:xfrm>
              <a:off x="663110" y="4596114"/>
              <a:ext cx="936000" cy="39600"/>
            </a:xfrm>
            <a:prstGeom prst="rect">
              <a:avLst/>
            </a:prstGeom>
            <a:solidFill>
              <a:schemeClr val="accent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2" name="Rectangle 21" descr="ORTEC_Picture_Border"/>
            <p:cNvSpPr/>
            <p:nvPr userDrawn="1"/>
          </p:nvSpPr>
          <p:spPr>
            <a:xfrm>
              <a:off x="-1657" y="4596114"/>
              <a:ext cx="684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3" name="Rectangle 22" descr="ORTEC_Picture_Border"/>
            <p:cNvSpPr/>
            <p:nvPr userDrawn="1"/>
          </p:nvSpPr>
          <p:spPr>
            <a:xfrm>
              <a:off x="2258301" y="4595231"/>
              <a:ext cx="936000" cy="39600"/>
            </a:xfrm>
            <a:prstGeom prst="rect">
              <a:avLst/>
            </a:prstGeom>
            <a:solidFill>
              <a:schemeClr val="accent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4" name="Rectangle 23" descr="ORTEC_Picture_Border"/>
            <p:cNvSpPr/>
            <p:nvPr userDrawn="1"/>
          </p:nvSpPr>
          <p:spPr>
            <a:xfrm>
              <a:off x="6909461" y="4595231"/>
              <a:ext cx="1548000" cy="39600"/>
            </a:xfrm>
            <a:prstGeom prst="rect">
              <a:avLst/>
            </a:prstGeom>
            <a:solidFill>
              <a:schemeClr val="tx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5" name="Rectangle 24" descr="ORTEC_Picture_Border"/>
            <p:cNvSpPr/>
            <p:nvPr userDrawn="1"/>
          </p:nvSpPr>
          <p:spPr>
            <a:xfrm>
              <a:off x="8425172" y="4595231"/>
              <a:ext cx="720000" cy="39600"/>
            </a:xfrm>
            <a:prstGeom prst="rect">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5" name="Tijdelijke aanduiding voor datum 19"/>
          <p:cNvSpPr>
            <a:spLocks noGrp="1"/>
          </p:cNvSpPr>
          <p:nvPr>
            <p:ph type="dt" sz="half" idx="2"/>
          </p:nvPr>
        </p:nvSpPr>
        <p:spPr>
          <a:xfrm>
            <a:off x="1259632" y="4731990"/>
            <a:ext cx="1152128" cy="274637"/>
          </a:xfrm>
          <a:prstGeom prst="rect">
            <a:avLst/>
          </a:prstGeom>
        </p:spPr>
        <p:txBody>
          <a:bodyPr/>
          <a:lstStyle>
            <a:lvl1pPr>
              <a:defRPr sz="1000">
                <a:solidFill>
                  <a:srgbClr val="505150"/>
                </a:solidFill>
                <a:latin typeface="Arial" panose="020B0604020202020204" pitchFamily="34" charset="0"/>
                <a:cs typeface="Arial" panose="020B0604020202020204" pitchFamily="34" charset="0"/>
              </a:defRPr>
            </a:lvl1pPr>
          </a:lstStyle>
          <a:p>
            <a:endParaRPr lang="nl-NL" dirty="0"/>
          </a:p>
        </p:txBody>
      </p:sp>
      <p:sp>
        <p:nvSpPr>
          <p:cNvPr id="7" name="Tijdelijke aanduiding voor dianummer 21"/>
          <p:cNvSpPr>
            <a:spLocks noGrp="1"/>
          </p:cNvSpPr>
          <p:nvPr>
            <p:ph type="sldNum" sz="quarter" idx="4"/>
          </p:nvPr>
        </p:nvSpPr>
        <p:spPr>
          <a:xfrm>
            <a:off x="611560" y="4731990"/>
            <a:ext cx="504056" cy="274637"/>
          </a:xfrm>
          <a:prstGeom prst="rect">
            <a:avLst/>
          </a:prstGeom>
        </p:spPr>
        <p:txBody>
          <a:bodyPr/>
          <a:lstStyle>
            <a:lvl1pPr>
              <a:defRPr sz="1000">
                <a:solidFill>
                  <a:srgbClr val="505150"/>
                </a:solidFill>
                <a:latin typeface="Arial" panose="020B0604020202020204" pitchFamily="34" charset="0"/>
                <a:cs typeface="Arial" panose="020B0604020202020204" pitchFamily="34" charset="0"/>
              </a:defRPr>
            </a:lvl1pPr>
          </a:lstStyle>
          <a:p>
            <a:fld id="{92BF6679-0BEE-49C9-BF2B-A3F77A72213C}" type="slidenum">
              <a:rPr lang="nl-NL" smtClean="0"/>
              <a:pPr/>
              <a:t>‹#›</a:t>
            </a:fld>
            <a:endParaRPr lang="nl-NL" dirty="0"/>
          </a:p>
        </p:txBody>
      </p:sp>
      <p:sp>
        <p:nvSpPr>
          <p:cNvPr id="8" name="Tijdelijke aanduiding voor afbeelding 2"/>
          <p:cNvSpPr txBox="1">
            <a:spLocks/>
          </p:cNvSpPr>
          <p:nvPr/>
        </p:nvSpPr>
        <p:spPr>
          <a:xfrm>
            <a:off x="179512" y="915566"/>
            <a:ext cx="8784976" cy="2484000"/>
          </a:xfrm>
          <a:prstGeom prst="rect">
            <a:avLst/>
          </a:prstGeom>
        </p:spPr>
        <p:txBody>
          <a:bodyPr/>
          <a:lstStyle>
            <a:lvl1pPr marL="0" indent="0" algn="l" defTabSz="914400" rtl="0" eaLnBrk="1" latinLnBrk="0" hangingPunct="1">
              <a:spcBef>
                <a:spcPct val="20000"/>
              </a:spcBef>
              <a:buFontTx/>
              <a:buNone/>
              <a:defRPr sz="3200" kern="1200">
                <a:solidFill>
                  <a:schemeClr val="tx1"/>
                </a:solidFill>
                <a:latin typeface="+mn-lt"/>
                <a:ea typeface="+mn-ea"/>
                <a:cs typeface="+mn-cs"/>
              </a:defRPr>
            </a:lvl1pPr>
            <a:lvl2pPr marL="742950" indent="-285750" algn="l" defTabSz="914400" rtl="0" eaLnBrk="1" latinLnBrk="0" hangingPunct="1">
              <a:spcBef>
                <a:spcPct val="20000"/>
              </a:spcBef>
              <a:buFontTx/>
              <a:buBlip>
                <a:blip r:embed="rId17"/>
              </a:buBlip>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nl-NL" dirty="0"/>
          </a:p>
        </p:txBody>
      </p:sp>
      <p:sp>
        <p:nvSpPr>
          <p:cNvPr id="10" name="Tijdelijke aanduiding voor voettekst 20"/>
          <p:cNvSpPr>
            <a:spLocks noGrp="1"/>
          </p:cNvSpPr>
          <p:nvPr>
            <p:ph type="ftr" sz="quarter" idx="3"/>
          </p:nvPr>
        </p:nvSpPr>
        <p:spPr>
          <a:xfrm>
            <a:off x="2483768" y="4731990"/>
            <a:ext cx="4968552" cy="274637"/>
          </a:xfrm>
          <a:prstGeom prst="rect">
            <a:avLst/>
          </a:prstGeom>
        </p:spPr>
        <p:txBody>
          <a:bodyPr/>
          <a:lstStyle>
            <a:lvl1pPr marL="292100" indent="-292100">
              <a:defRPr sz="1000">
                <a:solidFill>
                  <a:srgbClr val="505150"/>
                </a:solidFill>
                <a:latin typeface="Arial" panose="020B0604020202020204" pitchFamily="34" charset="0"/>
                <a:cs typeface="Arial" panose="020B0604020202020204" pitchFamily="34" charset="0"/>
              </a:defRPr>
            </a:lvl1pPr>
          </a:lstStyle>
          <a:p>
            <a:r>
              <a:rPr lang="nl-NL" dirty="0"/>
              <a:t>Type </a:t>
            </a:r>
            <a:r>
              <a:rPr lang="nl-NL" dirty="0" err="1"/>
              <a:t>here</a:t>
            </a:r>
            <a:r>
              <a:rPr lang="nl-NL" dirty="0"/>
              <a:t> the </a:t>
            </a:r>
            <a:r>
              <a:rPr lang="nl-NL" dirty="0" err="1"/>
              <a:t>sidedeck</a:t>
            </a:r>
            <a:r>
              <a:rPr lang="nl-NL" dirty="0"/>
              <a:t> topic</a:t>
            </a:r>
          </a:p>
        </p:txBody>
      </p:sp>
      <p:sp>
        <p:nvSpPr>
          <p:cNvPr id="6" name="Tijdelijke aanduiding voor afbeelding 2"/>
          <p:cNvSpPr txBox="1">
            <a:spLocks noChangeAspect="1"/>
          </p:cNvSpPr>
          <p:nvPr userDrawn="1"/>
        </p:nvSpPr>
        <p:spPr>
          <a:xfrm>
            <a:off x="0" y="0"/>
            <a:ext cx="9144000" cy="3395949"/>
          </a:xfrm>
          <a:prstGeom prst="rect">
            <a:avLst/>
          </a:prstGeom>
        </p:spPr>
        <p:txBody>
          <a:bodyPr/>
          <a:lstStyle>
            <a:lvl1pPr marL="0" indent="0" algn="l" defTabSz="914400" rtl="0" eaLnBrk="1" latinLnBrk="0" hangingPunct="1">
              <a:spcBef>
                <a:spcPct val="20000"/>
              </a:spcBef>
              <a:buFontTx/>
              <a:buNone/>
              <a:defRPr sz="3200" kern="1200" baseline="0">
                <a:solidFill>
                  <a:schemeClr val="accent3"/>
                </a:solidFill>
                <a:latin typeface="+mn-lt"/>
                <a:ea typeface="+mn-ea"/>
                <a:cs typeface="+mn-cs"/>
              </a:defRPr>
            </a:lvl1pPr>
            <a:lvl2pPr marL="742950" indent="-285750" algn="l" defTabSz="914400" rtl="0" eaLnBrk="1" latinLnBrk="0" hangingPunct="1">
              <a:spcBef>
                <a:spcPct val="20000"/>
              </a:spcBef>
              <a:buFontTx/>
              <a:buBlip>
                <a:blip r:embed="rId17"/>
              </a:buBlip>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nl-NL"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74" r:id="rId4"/>
    <p:sldLayoutId id="2147483670" r:id="rId5"/>
    <p:sldLayoutId id="2147483665" r:id="rId6"/>
    <p:sldLayoutId id="2147483676" r:id="rId7"/>
    <p:sldLayoutId id="2147483666" r:id="rId8"/>
    <p:sldLayoutId id="2147483664" r:id="rId9"/>
    <p:sldLayoutId id="2147483669" r:id="rId10"/>
    <p:sldLayoutId id="2147483671" r:id="rId11"/>
    <p:sldLayoutId id="2147483668" r:id="rId12"/>
    <p:sldLayoutId id="2147483675" r:id="rId13"/>
    <p:sldLayoutId id="2147483672" r:id="rId14"/>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Tx/>
        <a:buBlip>
          <a:blip r:embed="rId18"/>
        </a:buBlip>
        <a:defRPr sz="3200" kern="1200">
          <a:solidFill>
            <a:schemeClr val="tx1"/>
          </a:solidFill>
          <a:latin typeface="+mn-lt"/>
          <a:ea typeface="+mn-ea"/>
          <a:cs typeface="+mn-cs"/>
        </a:defRPr>
      </a:lvl1pPr>
      <a:lvl2pPr marL="742950" indent="-285750" algn="l" defTabSz="914400" rtl="0" eaLnBrk="1" latinLnBrk="0" hangingPunct="1">
        <a:spcBef>
          <a:spcPct val="20000"/>
        </a:spcBef>
        <a:buFontTx/>
        <a:buBlip>
          <a:blip r:embed="rId17"/>
        </a:buBlip>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s.google.com/places/web-service/search#TextSearchRequests" TargetMode="External"/><Relationship Id="rId2" Type="http://schemas.openxmlformats.org/officeDocument/2006/relationships/hyperlink" Target="https://developers.google.com/places/web-service/search#FindPlaceRequests" TargetMode="External"/><Relationship Id="rId1" Type="http://schemas.openxmlformats.org/officeDocument/2006/relationships/slideLayout" Target="../slideLayouts/slideLayout2.xml"/><Relationship Id="rId5" Type="http://schemas.openxmlformats.org/officeDocument/2006/relationships/hyperlink" Target="https://github.com/googlemaps/google-maps-services-python" TargetMode="External"/><Relationship Id="rId4" Type="http://schemas.openxmlformats.org/officeDocument/2006/relationships/hyperlink" Target="https://developers.google.com/places/web-service/detail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FrontPicturePlaceholder" hidden="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2165" b="22165"/>
          <a:stretch>
            <a:fillRect/>
          </a:stretch>
        </p:blipFill>
        <p:spPr/>
      </p:pic>
      <p:sp>
        <p:nvSpPr>
          <p:cNvPr id="54" name="Title"/>
          <p:cNvSpPr>
            <a:spLocks noGrp="1"/>
          </p:cNvSpPr>
          <p:nvPr>
            <p:ph type="ctrTitle"/>
          </p:nvPr>
        </p:nvSpPr>
        <p:spPr>
          <a:xfrm>
            <a:off x="251520" y="3867894"/>
            <a:ext cx="4032448" cy="396044"/>
          </a:xfrm>
        </p:spPr>
        <p:txBody>
          <a:bodyPr/>
          <a:lstStyle/>
          <a:p>
            <a:r>
              <a:rPr lang="en-US" dirty="0">
                <a:latin typeface="Arial" panose="020B0604020202020204" pitchFamily="34" charset="0"/>
                <a:cs typeface="Arial" panose="020B0604020202020204" pitchFamily="34" charset="0"/>
              </a:rPr>
              <a:t>How to search on Google maps</a:t>
            </a:r>
            <a:endParaRPr lang="nl-NL" dirty="0">
              <a:latin typeface="Arial" panose="020B0604020202020204" pitchFamily="34" charset="0"/>
              <a:cs typeface="Arial" panose="020B0604020202020204" pitchFamily="34" charset="0"/>
            </a:endParaRPr>
          </a:p>
        </p:txBody>
      </p:sp>
      <p:sp>
        <p:nvSpPr>
          <p:cNvPr id="55" name="Presentor"/>
          <p:cNvSpPr>
            <a:spLocks noGrp="1"/>
          </p:cNvSpPr>
          <p:nvPr>
            <p:ph type="subTitle" idx="1"/>
          </p:nvPr>
        </p:nvSpPr>
        <p:spPr>
          <a:xfrm>
            <a:off x="251519" y="4299942"/>
            <a:ext cx="4032449" cy="360040"/>
          </a:xfrm>
        </p:spPr>
        <p:txBody>
          <a:bodyPr/>
          <a:lstStyle/>
          <a:p>
            <a:r>
              <a:rPr lang="nl-NL">
                <a:latin typeface="Arial" panose="020B0604020202020204" pitchFamily="34" charset="0"/>
                <a:cs typeface="Arial" panose="020B0604020202020204" pitchFamily="34" charset="0"/>
              </a:rPr>
              <a:t>Anna Pechina</a:t>
            </a:r>
            <a:endParaRPr lang="nl-NL" dirty="0">
              <a:latin typeface="Arial" panose="020B0604020202020204" pitchFamily="34" charset="0"/>
              <a:cs typeface="Arial" panose="020B0604020202020204" pitchFamily="34" charset="0"/>
            </a:endParaRPr>
          </a:p>
        </p:txBody>
      </p:sp>
      <p:pic>
        <p:nvPicPr>
          <p:cNvPr id="7170" name="Picture 2" descr="Image result for 510 logo">
            <a:extLst>
              <a:ext uri="{FF2B5EF4-FFF2-40B4-BE49-F238E27FC236}">
                <a16:creationId xmlns:a16="http://schemas.microsoft.com/office/drawing/2014/main" id="{5EA8DF1A-7DFA-4E37-BD06-DB48835E92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0" y="3795886"/>
            <a:ext cx="2584021"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014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7323-F64F-4A57-8C69-75757FE1CA02}"/>
              </a:ext>
            </a:extLst>
          </p:cNvPr>
          <p:cNvSpPr>
            <a:spLocks noGrp="1"/>
          </p:cNvSpPr>
          <p:nvPr>
            <p:ph type="ctrTitle"/>
          </p:nvPr>
        </p:nvSpPr>
        <p:spPr/>
        <p:txBody>
          <a:bodyPr/>
          <a:lstStyle/>
          <a:p>
            <a:r>
              <a:rPr lang="en-US" dirty="0"/>
              <a:t>Do extensive search in survived circles</a:t>
            </a:r>
          </a:p>
        </p:txBody>
      </p:sp>
      <p:sp>
        <p:nvSpPr>
          <p:cNvPr id="3" name="Content Placeholder 2">
            <a:extLst>
              <a:ext uri="{FF2B5EF4-FFF2-40B4-BE49-F238E27FC236}">
                <a16:creationId xmlns:a16="http://schemas.microsoft.com/office/drawing/2014/main" id="{4EC5D89A-6329-48C2-8589-C7D56752A388}"/>
              </a:ext>
            </a:extLst>
          </p:cNvPr>
          <p:cNvSpPr>
            <a:spLocks noGrp="1"/>
          </p:cNvSpPr>
          <p:nvPr>
            <p:ph idx="1"/>
          </p:nvPr>
        </p:nvSpPr>
        <p:spPr>
          <a:xfrm>
            <a:off x="467544" y="1301626"/>
            <a:ext cx="4320479" cy="2754305"/>
          </a:xfrm>
        </p:spPr>
        <p:txBody>
          <a:bodyPr/>
          <a:lstStyle/>
          <a:p>
            <a:r>
              <a:rPr lang="en-US" sz="1400" dirty="0"/>
              <a:t>Go through all survived pairs of point + search word and do Text Search request for them using </a:t>
            </a:r>
            <a:r>
              <a:rPr lang="en-US" sz="1400" b="1" dirty="0" err="1">
                <a:latin typeface="Courier New" panose="02070309020205020404" pitchFamily="49" charset="0"/>
                <a:cs typeface="Courier New" panose="02070309020205020404" pitchFamily="49" charset="0"/>
              </a:rPr>
              <a:t>text_search</a:t>
            </a:r>
            <a:r>
              <a:rPr lang="en-US" sz="1400" b="1" dirty="0">
                <a:latin typeface="Courier New" panose="02070309020205020404" pitchFamily="49" charset="0"/>
                <a:cs typeface="Courier New" panose="02070309020205020404" pitchFamily="49" charset="0"/>
              </a:rPr>
              <a:t> </a:t>
            </a:r>
            <a:r>
              <a:rPr lang="en-US" sz="1400" dirty="0"/>
              <a:t>function. </a:t>
            </a:r>
            <a:br>
              <a:rPr lang="en-US" sz="1400" dirty="0"/>
            </a:br>
            <a:r>
              <a:rPr lang="en-US" sz="1400" dirty="0"/>
              <a:t>Note that one request returns 20 results and we should go through 3 pages to get all 60 results.</a:t>
            </a:r>
          </a:p>
          <a:p>
            <a:pPr marL="0" indent="0">
              <a:buNone/>
            </a:pPr>
            <a:endParaRPr lang="en-US" sz="1400" dirty="0"/>
          </a:p>
          <a:p>
            <a:r>
              <a:rPr lang="en-US" sz="1400" dirty="0"/>
              <a:t>Delete duplicate results.</a:t>
            </a:r>
          </a:p>
          <a:p>
            <a:endParaRPr lang="en-US" sz="1400" dirty="0"/>
          </a:p>
          <a:p>
            <a:r>
              <a:rPr lang="en-US" sz="1400" dirty="0"/>
              <a:t>Use Place Detail request again to get extensive information such as phone or website.</a:t>
            </a:r>
          </a:p>
        </p:txBody>
      </p:sp>
      <p:sp>
        <p:nvSpPr>
          <p:cNvPr id="4" name="Text Placeholder 3">
            <a:extLst>
              <a:ext uri="{FF2B5EF4-FFF2-40B4-BE49-F238E27FC236}">
                <a16:creationId xmlns:a16="http://schemas.microsoft.com/office/drawing/2014/main" id="{45E39859-7546-4250-804D-B0E84CD502AB}"/>
              </a:ext>
            </a:extLst>
          </p:cNvPr>
          <p:cNvSpPr>
            <a:spLocks noGrp="1"/>
          </p:cNvSpPr>
          <p:nvPr>
            <p:ph type="body" sz="quarter" idx="13"/>
          </p:nvPr>
        </p:nvSpPr>
        <p:spPr/>
        <p:txBody>
          <a:bodyPr/>
          <a:lstStyle/>
          <a:p>
            <a:r>
              <a:rPr lang="en-US" dirty="0"/>
              <a:t>Function </a:t>
            </a:r>
            <a:r>
              <a:rPr lang="en-US" b="1" dirty="0" err="1">
                <a:latin typeface="Courier New" panose="02070309020205020404" pitchFamily="49" charset="0"/>
                <a:cs typeface="Courier New" panose="02070309020205020404" pitchFamily="49" charset="0"/>
              </a:rPr>
              <a:t>text_search</a:t>
            </a:r>
            <a:endParaRPr lang="en-US" b="1" dirty="0">
              <a:latin typeface="Courier New" panose="02070309020205020404" pitchFamily="49" charset="0"/>
              <a:cs typeface="Courier New" panose="02070309020205020404" pitchFamily="49" charset="0"/>
            </a:endParaRPr>
          </a:p>
        </p:txBody>
      </p:sp>
      <p:sp>
        <p:nvSpPr>
          <p:cNvPr id="5" name="Date Placeholder 4">
            <a:extLst>
              <a:ext uri="{FF2B5EF4-FFF2-40B4-BE49-F238E27FC236}">
                <a16:creationId xmlns:a16="http://schemas.microsoft.com/office/drawing/2014/main" id="{2F17B544-1EE6-4BB9-8773-968F552C99F6}"/>
              </a:ext>
            </a:extLst>
          </p:cNvPr>
          <p:cNvSpPr>
            <a:spLocks noGrp="1"/>
          </p:cNvSpPr>
          <p:nvPr>
            <p:ph type="dt" sz="half" idx="14"/>
          </p:nvPr>
        </p:nvSpPr>
        <p:spPr/>
        <p:txBody>
          <a:bodyPr/>
          <a:lstStyle/>
          <a:p>
            <a:endParaRPr lang="nl-NL" dirty="0"/>
          </a:p>
        </p:txBody>
      </p:sp>
      <p:sp>
        <p:nvSpPr>
          <p:cNvPr id="6" name="Slide Number Placeholder 5">
            <a:extLst>
              <a:ext uri="{FF2B5EF4-FFF2-40B4-BE49-F238E27FC236}">
                <a16:creationId xmlns:a16="http://schemas.microsoft.com/office/drawing/2014/main" id="{5373B217-8B84-4101-994A-D585ECCB2E80}"/>
              </a:ext>
            </a:extLst>
          </p:cNvPr>
          <p:cNvSpPr>
            <a:spLocks noGrp="1"/>
          </p:cNvSpPr>
          <p:nvPr>
            <p:ph type="sldNum" sz="quarter" idx="16"/>
          </p:nvPr>
        </p:nvSpPr>
        <p:spPr/>
        <p:txBody>
          <a:bodyPr/>
          <a:lstStyle/>
          <a:p>
            <a:fld id="{92BF6679-0BEE-49C9-BF2B-A3F77A72213C}" type="slidenum">
              <a:rPr lang="nl-NL" smtClean="0"/>
              <a:pPr/>
              <a:t>10</a:t>
            </a:fld>
            <a:endParaRPr lang="nl-NL" dirty="0"/>
          </a:p>
        </p:txBody>
      </p:sp>
      <p:sp>
        <p:nvSpPr>
          <p:cNvPr id="7" name="Footer Placeholder 6">
            <a:extLst>
              <a:ext uri="{FF2B5EF4-FFF2-40B4-BE49-F238E27FC236}">
                <a16:creationId xmlns:a16="http://schemas.microsoft.com/office/drawing/2014/main" id="{21E7E0C2-1516-496C-A88D-941F321DEFF1}"/>
              </a:ext>
            </a:extLst>
          </p:cNvPr>
          <p:cNvSpPr>
            <a:spLocks noGrp="1"/>
          </p:cNvSpPr>
          <p:nvPr>
            <p:ph type="ftr" sz="quarter" idx="15"/>
          </p:nvPr>
        </p:nvSpPr>
        <p:spPr/>
        <p:txBody>
          <a:bodyPr/>
          <a:lstStyle/>
          <a:p>
            <a:endParaRPr lang="nl-NL" dirty="0"/>
          </a:p>
        </p:txBody>
      </p:sp>
      <p:pic>
        <p:nvPicPr>
          <p:cNvPr id="8" name="Picture 7">
            <a:extLst>
              <a:ext uri="{FF2B5EF4-FFF2-40B4-BE49-F238E27FC236}">
                <a16:creationId xmlns:a16="http://schemas.microsoft.com/office/drawing/2014/main" id="{D45963D4-4081-4F84-8FC2-7D9D4D69559E}"/>
              </a:ext>
            </a:extLst>
          </p:cNvPr>
          <p:cNvPicPr>
            <a:picLocks noChangeAspect="1"/>
          </p:cNvPicPr>
          <p:nvPr/>
        </p:nvPicPr>
        <p:blipFill>
          <a:blip r:embed="rId2"/>
          <a:stretch>
            <a:fillRect/>
          </a:stretch>
        </p:blipFill>
        <p:spPr>
          <a:xfrm>
            <a:off x="4932040" y="1029775"/>
            <a:ext cx="3823558" cy="2621609"/>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6B657E00-4312-4087-9F4C-82B77EF7CE72}"/>
              </a:ext>
            </a:extLst>
          </p:cNvPr>
          <p:cNvSpPr txBox="1"/>
          <p:nvPr/>
        </p:nvSpPr>
        <p:spPr>
          <a:xfrm>
            <a:off x="5868144" y="3861010"/>
            <a:ext cx="3096344" cy="276999"/>
          </a:xfrm>
          <a:prstGeom prst="rect">
            <a:avLst/>
          </a:prstGeom>
        </p:spPr>
        <p:txBody>
          <a:bodyPr wrap="square" rtlCol="0">
            <a:spAutoFit/>
          </a:bodyPr>
          <a:lstStyle/>
          <a:p>
            <a:r>
              <a:rPr lang="en-US" sz="1200" dirty="0">
                <a:solidFill>
                  <a:srgbClr val="EE7D11"/>
                </a:solidFill>
              </a:rPr>
              <a:t>Text Search costs 0.04 </a:t>
            </a:r>
            <a:r>
              <a:rPr lang="en-US" sz="1200" dirty="0" err="1">
                <a:solidFill>
                  <a:srgbClr val="EE7D11"/>
                </a:solidFill>
              </a:rPr>
              <a:t>eur</a:t>
            </a:r>
            <a:r>
              <a:rPr lang="en-US" sz="1200" dirty="0">
                <a:solidFill>
                  <a:srgbClr val="EE7D11"/>
                </a:solidFill>
              </a:rPr>
              <a:t> per request.</a:t>
            </a:r>
          </a:p>
        </p:txBody>
      </p:sp>
    </p:spTree>
    <p:extLst>
      <p:ext uri="{BB962C8B-B14F-4D97-AF65-F5344CB8AC3E}">
        <p14:creationId xmlns:p14="http://schemas.microsoft.com/office/powerpoint/2010/main" val="2856745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BE68A9-C279-42EC-A754-B8B2FD4DC6AB}"/>
              </a:ext>
            </a:extLst>
          </p:cNvPr>
          <p:cNvSpPr>
            <a:spLocks noGrp="1"/>
          </p:cNvSpPr>
          <p:nvPr>
            <p:ph type="ctrTitle"/>
          </p:nvPr>
        </p:nvSpPr>
        <p:spPr>
          <a:xfrm>
            <a:off x="467972" y="411510"/>
            <a:ext cx="8208056" cy="432049"/>
          </a:xfrm>
        </p:spPr>
        <p:txBody>
          <a:bodyPr/>
          <a:lstStyle/>
          <a:p>
            <a:r>
              <a:rPr lang="en-US" dirty="0"/>
              <a:t>General plan of search in each circle</a:t>
            </a:r>
          </a:p>
        </p:txBody>
      </p:sp>
      <p:sp>
        <p:nvSpPr>
          <p:cNvPr id="2" name="Date Placeholder 1">
            <a:extLst>
              <a:ext uri="{FF2B5EF4-FFF2-40B4-BE49-F238E27FC236}">
                <a16:creationId xmlns:a16="http://schemas.microsoft.com/office/drawing/2014/main" id="{FBD38AC8-6EA7-4AE5-9038-3582A5847811}"/>
              </a:ext>
            </a:extLst>
          </p:cNvPr>
          <p:cNvSpPr>
            <a:spLocks noGrp="1"/>
          </p:cNvSpPr>
          <p:nvPr>
            <p:ph type="dt" sz="half" idx="14"/>
          </p:nvPr>
        </p:nvSpPr>
        <p:spPr/>
        <p:txBody>
          <a:bodyPr/>
          <a:lstStyle/>
          <a:p>
            <a:endParaRPr lang="nl-NL" dirty="0"/>
          </a:p>
        </p:txBody>
      </p:sp>
      <p:sp>
        <p:nvSpPr>
          <p:cNvPr id="3" name="Slide Number Placeholder 2">
            <a:extLst>
              <a:ext uri="{FF2B5EF4-FFF2-40B4-BE49-F238E27FC236}">
                <a16:creationId xmlns:a16="http://schemas.microsoft.com/office/drawing/2014/main" id="{5CC1FDB3-D390-4B54-B377-932C681BDD41}"/>
              </a:ext>
            </a:extLst>
          </p:cNvPr>
          <p:cNvSpPr>
            <a:spLocks noGrp="1"/>
          </p:cNvSpPr>
          <p:nvPr>
            <p:ph type="sldNum" sz="quarter" idx="16"/>
          </p:nvPr>
        </p:nvSpPr>
        <p:spPr/>
        <p:txBody>
          <a:bodyPr/>
          <a:lstStyle/>
          <a:p>
            <a:fld id="{92BF6679-0BEE-49C9-BF2B-A3F77A72213C}" type="slidenum">
              <a:rPr lang="nl-NL" smtClean="0"/>
              <a:pPr/>
              <a:t>11</a:t>
            </a:fld>
            <a:endParaRPr lang="nl-NL" dirty="0"/>
          </a:p>
        </p:txBody>
      </p:sp>
      <p:sp>
        <p:nvSpPr>
          <p:cNvPr id="4" name="Footer Placeholder 3">
            <a:extLst>
              <a:ext uri="{FF2B5EF4-FFF2-40B4-BE49-F238E27FC236}">
                <a16:creationId xmlns:a16="http://schemas.microsoft.com/office/drawing/2014/main" id="{21E13FED-BB0E-48D9-8530-A323089E2DCC}"/>
              </a:ext>
            </a:extLst>
          </p:cNvPr>
          <p:cNvSpPr>
            <a:spLocks noGrp="1"/>
          </p:cNvSpPr>
          <p:nvPr>
            <p:ph type="ftr" sz="quarter" idx="15"/>
          </p:nvPr>
        </p:nvSpPr>
        <p:spPr/>
        <p:txBody>
          <a:bodyPr/>
          <a:lstStyle/>
          <a:p>
            <a:endParaRPr lang="nl-NL" dirty="0"/>
          </a:p>
        </p:txBody>
      </p:sp>
      <p:graphicFrame>
        <p:nvGraphicFramePr>
          <p:cNvPr id="8" name="Diagram 7">
            <a:extLst>
              <a:ext uri="{FF2B5EF4-FFF2-40B4-BE49-F238E27FC236}">
                <a16:creationId xmlns:a16="http://schemas.microsoft.com/office/drawing/2014/main" id="{3AEDCD17-F83E-4995-8BE1-5B48F24202DD}"/>
              </a:ext>
            </a:extLst>
          </p:cNvPr>
          <p:cNvGraphicFramePr/>
          <p:nvPr/>
        </p:nvGraphicFramePr>
        <p:xfrm>
          <a:off x="359746" y="1059582"/>
          <a:ext cx="8424508" cy="3240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957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A3B93B-9825-45D2-8585-89DF895495E2}"/>
              </a:ext>
            </a:extLst>
          </p:cNvPr>
          <p:cNvSpPr>
            <a:spLocks noGrp="1"/>
          </p:cNvSpPr>
          <p:nvPr>
            <p:ph type="dt" sz="half" idx="14"/>
          </p:nvPr>
        </p:nvSpPr>
        <p:spPr/>
        <p:txBody>
          <a:bodyPr/>
          <a:lstStyle/>
          <a:p>
            <a:endParaRPr lang="nl-NL" dirty="0"/>
          </a:p>
        </p:txBody>
      </p:sp>
      <p:sp>
        <p:nvSpPr>
          <p:cNvPr id="5" name="Slide Number Placeholder 4">
            <a:extLst>
              <a:ext uri="{FF2B5EF4-FFF2-40B4-BE49-F238E27FC236}">
                <a16:creationId xmlns:a16="http://schemas.microsoft.com/office/drawing/2014/main" id="{008C7931-C80A-4318-AE13-1107850CA2CC}"/>
              </a:ext>
            </a:extLst>
          </p:cNvPr>
          <p:cNvSpPr>
            <a:spLocks noGrp="1"/>
          </p:cNvSpPr>
          <p:nvPr>
            <p:ph type="sldNum" sz="quarter" idx="16"/>
          </p:nvPr>
        </p:nvSpPr>
        <p:spPr/>
        <p:txBody>
          <a:bodyPr/>
          <a:lstStyle/>
          <a:p>
            <a:fld id="{92BF6679-0BEE-49C9-BF2B-A3F77A72213C}" type="slidenum">
              <a:rPr lang="nl-NL" smtClean="0"/>
              <a:pPr/>
              <a:t>12</a:t>
            </a:fld>
            <a:endParaRPr lang="nl-NL" dirty="0"/>
          </a:p>
        </p:txBody>
      </p:sp>
      <p:sp>
        <p:nvSpPr>
          <p:cNvPr id="6" name="Footer Placeholder 5">
            <a:extLst>
              <a:ext uri="{FF2B5EF4-FFF2-40B4-BE49-F238E27FC236}">
                <a16:creationId xmlns:a16="http://schemas.microsoft.com/office/drawing/2014/main" id="{9B0BC7DE-ED05-4C23-9BF2-5C160D2318AF}"/>
              </a:ext>
            </a:extLst>
          </p:cNvPr>
          <p:cNvSpPr>
            <a:spLocks noGrp="1"/>
          </p:cNvSpPr>
          <p:nvPr>
            <p:ph type="ftr" sz="quarter" idx="15"/>
          </p:nvPr>
        </p:nvSpPr>
        <p:spPr/>
        <p:txBody>
          <a:bodyPr/>
          <a:lstStyle/>
          <a:p>
            <a:endParaRPr lang="nl-NL" dirty="0"/>
          </a:p>
        </p:txBody>
      </p:sp>
    </p:spTree>
    <p:extLst>
      <p:ext uri="{BB962C8B-B14F-4D97-AF65-F5344CB8AC3E}">
        <p14:creationId xmlns:p14="http://schemas.microsoft.com/office/powerpoint/2010/main" val="258534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71C2-030B-4748-BAFC-65ADDA72C1A8}"/>
              </a:ext>
            </a:extLst>
          </p:cNvPr>
          <p:cNvSpPr>
            <a:spLocks noGrp="1"/>
          </p:cNvSpPr>
          <p:nvPr>
            <p:ph type="ctrTitle"/>
          </p:nvPr>
        </p:nvSpPr>
        <p:spPr/>
        <p:txBody>
          <a:bodyPr/>
          <a:lstStyle/>
          <a:p>
            <a:r>
              <a:rPr lang="en-US" dirty="0"/>
              <a:t>How to find all local branches?</a:t>
            </a:r>
          </a:p>
        </p:txBody>
      </p:sp>
      <p:sp>
        <p:nvSpPr>
          <p:cNvPr id="3" name="Content Placeholder 2">
            <a:extLst>
              <a:ext uri="{FF2B5EF4-FFF2-40B4-BE49-F238E27FC236}">
                <a16:creationId xmlns:a16="http://schemas.microsoft.com/office/drawing/2014/main" id="{BB50690A-DA84-40EE-BAF8-EF2B21CCA574}"/>
              </a:ext>
            </a:extLst>
          </p:cNvPr>
          <p:cNvSpPr>
            <a:spLocks noGrp="1"/>
          </p:cNvSpPr>
          <p:nvPr>
            <p:ph idx="1"/>
          </p:nvPr>
        </p:nvSpPr>
        <p:spPr>
          <a:xfrm>
            <a:off x="467544" y="1082021"/>
            <a:ext cx="8219256" cy="2979457"/>
          </a:xfrm>
        </p:spPr>
        <p:txBody>
          <a:bodyPr/>
          <a:lstStyle/>
          <a:p>
            <a:pPr marL="0" indent="0">
              <a:buNone/>
            </a:pPr>
            <a:endParaRPr lang="en-US" dirty="0"/>
          </a:p>
          <a:p>
            <a:pPr marL="0" indent="0" algn="ctr">
              <a:buNone/>
            </a:pPr>
            <a:r>
              <a:rPr lang="en-US" sz="1800" dirty="0">
                <a:solidFill>
                  <a:schemeClr val="accent2"/>
                </a:solidFill>
              </a:rPr>
              <a:t>General idea: </a:t>
            </a:r>
            <a:r>
              <a:rPr lang="en-US" sz="1800" dirty="0"/>
              <a:t>search for local branches on Google maps</a:t>
            </a:r>
          </a:p>
          <a:p>
            <a:pPr marL="292100" lvl="1" indent="0">
              <a:buNone/>
            </a:pPr>
            <a:endParaRPr lang="en-US" sz="1400" dirty="0"/>
          </a:p>
          <a:p>
            <a:pPr marL="292100" lvl="1" indent="0">
              <a:buNone/>
            </a:pPr>
            <a:endParaRPr lang="en-US" sz="1400" dirty="0"/>
          </a:p>
          <a:p>
            <a:pPr marL="292100" lvl="1" indent="0">
              <a:buNone/>
            </a:pPr>
            <a:r>
              <a:rPr lang="en-US" sz="1400" dirty="0">
                <a:solidFill>
                  <a:schemeClr val="accent2"/>
                </a:solidFill>
              </a:rPr>
              <a:t>Problems:</a:t>
            </a:r>
          </a:p>
          <a:p>
            <a:pPr lvl="1"/>
            <a:r>
              <a:rPr lang="en-US" sz="1400" dirty="0"/>
              <a:t>One google maps request gives maximum 60 results</a:t>
            </a:r>
          </a:p>
          <a:p>
            <a:pPr lvl="1"/>
            <a:r>
              <a:rPr lang="en-US" sz="1400" dirty="0"/>
              <a:t>Google Maps API is not free</a:t>
            </a:r>
          </a:p>
          <a:p>
            <a:pPr marL="292100" lvl="1" indent="0">
              <a:buNone/>
            </a:pPr>
            <a:endParaRPr lang="en-US" sz="1400" dirty="0"/>
          </a:p>
          <a:p>
            <a:pPr marL="292100" lvl="1" indent="0">
              <a:buNone/>
            </a:pPr>
            <a:endParaRPr lang="en-US" sz="1400" dirty="0"/>
          </a:p>
          <a:p>
            <a:pPr marL="292100" lvl="1" indent="0">
              <a:buNone/>
            </a:pPr>
            <a:r>
              <a:rPr lang="en-US" sz="1400" dirty="0">
                <a:solidFill>
                  <a:schemeClr val="accent2"/>
                </a:solidFill>
              </a:rPr>
              <a:t>Solution:</a:t>
            </a:r>
          </a:p>
          <a:p>
            <a:pPr lvl="1"/>
            <a:r>
              <a:rPr lang="en-US" sz="1400" dirty="0"/>
              <a:t>Divide the search region into small region where we do not expect more than 60 results</a:t>
            </a:r>
          </a:p>
          <a:p>
            <a:pPr lvl="1"/>
            <a:r>
              <a:rPr lang="en-US" sz="1400" dirty="0"/>
              <a:t>Search in them in a smart way to keep the costs in 200 </a:t>
            </a:r>
            <a:r>
              <a:rPr lang="en-US" sz="1400" dirty="0" err="1"/>
              <a:t>eur</a:t>
            </a:r>
            <a:r>
              <a:rPr lang="en-US" sz="1400" dirty="0"/>
              <a:t> that are given for free.</a:t>
            </a:r>
          </a:p>
        </p:txBody>
      </p:sp>
      <p:sp>
        <p:nvSpPr>
          <p:cNvPr id="4" name="Date Placeholder 3">
            <a:extLst>
              <a:ext uri="{FF2B5EF4-FFF2-40B4-BE49-F238E27FC236}">
                <a16:creationId xmlns:a16="http://schemas.microsoft.com/office/drawing/2014/main" id="{8C85A409-56E0-40FD-B869-E88F285BE6C3}"/>
              </a:ext>
            </a:extLst>
          </p:cNvPr>
          <p:cNvSpPr>
            <a:spLocks noGrp="1"/>
          </p:cNvSpPr>
          <p:nvPr>
            <p:ph type="dt" sz="half" idx="14"/>
          </p:nvPr>
        </p:nvSpPr>
        <p:spPr/>
        <p:txBody>
          <a:bodyPr/>
          <a:lstStyle/>
          <a:p>
            <a:endParaRPr lang="nl-NL" dirty="0"/>
          </a:p>
        </p:txBody>
      </p:sp>
      <p:sp>
        <p:nvSpPr>
          <p:cNvPr id="5" name="Slide Number Placeholder 4">
            <a:extLst>
              <a:ext uri="{FF2B5EF4-FFF2-40B4-BE49-F238E27FC236}">
                <a16:creationId xmlns:a16="http://schemas.microsoft.com/office/drawing/2014/main" id="{53085C88-EAB8-410F-97D6-E17682BD602C}"/>
              </a:ext>
            </a:extLst>
          </p:cNvPr>
          <p:cNvSpPr>
            <a:spLocks noGrp="1"/>
          </p:cNvSpPr>
          <p:nvPr>
            <p:ph type="sldNum" sz="quarter" idx="16"/>
          </p:nvPr>
        </p:nvSpPr>
        <p:spPr/>
        <p:txBody>
          <a:bodyPr/>
          <a:lstStyle/>
          <a:p>
            <a:fld id="{92BF6679-0BEE-49C9-BF2B-A3F77A72213C}" type="slidenum">
              <a:rPr lang="nl-NL" smtClean="0"/>
              <a:pPr/>
              <a:t>2</a:t>
            </a:fld>
            <a:endParaRPr lang="nl-NL" dirty="0"/>
          </a:p>
        </p:txBody>
      </p:sp>
      <p:sp>
        <p:nvSpPr>
          <p:cNvPr id="6" name="Footer Placeholder 5">
            <a:extLst>
              <a:ext uri="{FF2B5EF4-FFF2-40B4-BE49-F238E27FC236}">
                <a16:creationId xmlns:a16="http://schemas.microsoft.com/office/drawing/2014/main" id="{5B855555-4004-4980-B5AD-AD4DFF6452D6}"/>
              </a:ext>
            </a:extLst>
          </p:cNvPr>
          <p:cNvSpPr>
            <a:spLocks noGrp="1"/>
          </p:cNvSpPr>
          <p:nvPr>
            <p:ph type="ftr" sz="quarter" idx="15"/>
          </p:nvPr>
        </p:nvSpPr>
        <p:spPr/>
        <p:txBody>
          <a:bodyPr/>
          <a:lstStyle/>
          <a:p>
            <a:endParaRPr lang="nl-NL" dirty="0"/>
          </a:p>
        </p:txBody>
      </p:sp>
    </p:spTree>
    <p:extLst>
      <p:ext uri="{BB962C8B-B14F-4D97-AF65-F5344CB8AC3E}">
        <p14:creationId xmlns:p14="http://schemas.microsoft.com/office/powerpoint/2010/main" val="2667468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98AA-B511-4D03-976E-1C3AD0F37984}"/>
              </a:ext>
            </a:extLst>
          </p:cNvPr>
          <p:cNvSpPr>
            <a:spLocks noGrp="1"/>
          </p:cNvSpPr>
          <p:nvPr>
            <p:ph type="ctrTitle"/>
          </p:nvPr>
        </p:nvSpPr>
        <p:spPr/>
        <p:txBody>
          <a:bodyPr/>
          <a:lstStyle/>
          <a:p>
            <a:r>
              <a:rPr lang="en-US" dirty="0"/>
              <a:t>Google Maps API requests we need</a:t>
            </a:r>
          </a:p>
        </p:txBody>
      </p:sp>
      <p:sp>
        <p:nvSpPr>
          <p:cNvPr id="3" name="Content Placeholder 2">
            <a:extLst>
              <a:ext uri="{FF2B5EF4-FFF2-40B4-BE49-F238E27FC236}">
                <a16:creationId xmlns:a16="http://schemas.microsoft.com/office/drawing/2014/main" id="{D478E30C-DF61-45E1-8EFB-A661B971F417}"/>
              </a:ext>
            </a:extLst>
          </p:cNvPr>
          <p:cNvSpPr>
            <a:spLocks noGrp="1"/>
          </p:cNvSpPr>
          <p:nvPr>
            <p:ph idx="1"/>
          </p:nvPr>
        </p:nvSpPr>
        <p:spPr>
          <a:xfrm>
            <a:off x="467544" y="1131590"/>
            <a:ext cx="8219256" cy="3051465"/>
          </a:xfrm>
        </p:spPr>
        <p:txBody>
          <a:bodyPr/>
          <a:lstStyle/>
          <a:p>
            <a:r>
              <a:rPr lang="en-US" sz="1400" dirty="0">
                <a:hlinkClick r:id="rId2"/>
              </a:rPr>
              <a:t>Find Place </a:t>
            </a:r>
            <a:r>
              <a:rPr lang="en-US" sz="1400" dirty="0"/>
              <a:t>– takes text as an input and returns one place. </a:t>
            </a:r>
            <a:br>
              <a:rPr lang="en-US" sz="1400" dirty="0"/>
            </a:br>
            <a:r>
              <a:rPr lang="en-US" sz="1400" dirty="0"/>
              <a:t>It is possible to set so-called location bias to search around a certain point.</a:t>
            </a:r>
            <a:br>
              <a:rPr lang="en-US" sz="1400" dirty="0"/>
            </a:br>
            <a:r>
              <a:rPr lang="en-US" sz="1400" dirty="0"/>
              <a:t>Free is you return only </a:t>
            </a:r>
            <a:r>
              <a:rPr lang="en-US" sz="1400" dirty="0" err="1"/>
              <a:t>place_id</a:t>
            </a:r>
            <a:r>
              <a:rPr lang="en-US" sz="1400" dirty="0"/>
              <a:t>.</a:t>
            </a:r>
          </a:p>
          <a:p>
            <a:r>
              <a:rPr lang="en-US" sz="1400" dirty="0">
                <a:hlinkClick r:id="rId3"/>
              </a:rPr>
              <a:t>Text Search </a:t>
            </a:r>
            <a:r>
              <a:rPr lang="en-US" sz="1400" dirty="0"/>
              <a:t>– takes text as an input and returns up to 60 results.</a:t>
            </a:r>
            <a:br>
              <a:rPr lang="en-US" sz="1400" dirty="0"/>
            </a:br>
            <a:r>
              <a:rPr lang="en-US" sz="1400" dirty="0"/>
              <a:t>For this request it is also possible to set location bias.</a:t>
            </a:r>
            <a:br>
              <a:rPr lang="en-US" sz="1400" dirty="0"/>
            </a:br>
            <a:r>
              <a:rPr lang="en-US" sz="1400" dirty="0"/>
              <a:t>Costs 0.04 per request.</a:t>
            </a:r>
          </a:p>
          <a:p>
            <a:r>
              <a:rPr lang="en-US" sz="1400" dirty="0">
                <a:hlinkClick r:id="rId4"/>
              </a:rPr>
              <a:t>Place Details </a:t>
            </a:r>
            <a:r>
              <a:rPr lang="en-US" sz="1400" dirty="0"/>
              <a:t>– takes </a:t>
            </a:r>
            <a:r>
              <a:rPr lang="en-US" sz="1400" dirty="0" err="1"/>
              <a:t>place_id</a:t>
            </a:r>
            <a:r>
              <a:rPr lang="en-US" sz="1400" dirty="0"/>
              <a:t> as an input and returns information about the place.</a:t>
            </a:r>
            <a:br>
              <a:rPr lang="en-US" sz="1400" dirty="0"/>
            </a:br>
            <a:r>
              <a:rPr lang="en-US" sz="1400" dirty="0"/>
              <a:t>Costs 0.017 per request.</a:t>
            </a:r>
          </a:p>
          <a:p>
            <a:endParaRPr lang="en-US" sz="1400" dirty="0"/>
          </a:p>
          <a:p>
            <a:pPr marL="0" indent="0">
              <a:buNone/>
            </a:pPr>
            <a:r>
              <a:rPr lang="en-US" sz="1400" dirty="0"/>
              <a:t>To use them in python we use </a:t>
            </a:r>
            <a:r>
              <a:rPr lang="en-US" sz="1400" b="1" dirty="0" err="1">
                <a:latin typeface="Courier New" panose="02070309020205020404" pitchFamily="49" charset="0"/>
                <a:cs typeface="Courier New" panose="02070309020205020404" pitchFamily="49" charset="0"/>
                <a:hlinkClick r:id="rId5"/>
              </a:rPr>
              <a:t>googlemaps</a:t>
            </a:r>
            <a:r>
              <a:rPr lang="en-US" sz="1400" dirty="0"/>
              <a:t> library, where corresponding functions are called </a:t>
            </a:r>
            <a:r>
              <a:rPr lang="en-US" sz="1400" b="1" dirty="0" err="1">
                <a:latin typeface="Courier New" panose="02070309020205020404" pitchFamily="49" charset="0"/>
                <a:cs typeface="Courier New" panose="02070309020205020404" pitchFamily="49" charset="0"/>
              </a:rPr>
              <a:t>find_place</a:t>
            </a:r>
            <a:r>
              <a:rPr lang="en-US" sz="1400" dirty="0"/>
              <a:t>,</a:t>
            </a:r>
            <a:r>
              <a:rPr lang="en-US" sz="1400" b="1" dirty="0"/>
              <a:t> </a:t>
            </a:r>
            <a:r>
              <a:rPr lang="en-US" sz="1400" b="1" dirty="0">
                <a:latin typeface="Courier New" panose="02070309020205020404" pitchFamily="49" charset="0"/>
                <a:cs typeface="Courier New" panose="02070309020205020404" pitchFamily="49" charset="0"/>
              </a:rPr>
              <a:t>places</a:t>
            </a:r>
            <a:r>
              <a:rPr lang="en-US" sz="1400" b="1" dirty="0"/>
              <a:t> </a:t>
            </a:r>
            <a:r>
              <a:rPr lang="en-US" sz="1400" dirty="0"/>
              <a:t>and </a:t>
            </a:r>
            <a:r>
              <a:rPr lang="en-US" sz="1400" b="1" dirty="0">
                <a:latin typeface="Courier New" panose="02070309020205020404" pitchFamily="49" charset="0"/>
                <a:cs typeface="Courier New" panose="02070309020205020404" pitchFamily="49" charset="0"/>
              </a:rPr>
              <a:t>place</a:t>
            </a:r>
            <a:r>
              <a:rPr lang="en-US" sz="1400" dirty="0"/>
              <a:t>.</a:t>
            </a:r>
          </a:p>
        </p:txBody>
      </p:sp>
      <p:sp>
        <p:nvSpPr>
          <p:cNvPr id="4" name="Date Placeholder 3">
            <a:extLst>
              <a:ext uri="{FF2B5EF4-FFF2-40B4-BE49-F238E27FC236}">
                <a16:creationId xmlns:a16="http://schemas.microsoft.com/office/drawing/2014/main" id="{BDFED89D-D4DA-47EC-8694-0C50CD8ABDBF}"/>
              </a:ext>
            </a:extLst>
          </p:cNvPr>
          <p:cNvSpPr>
            <a:spLocks noGrp="1"/>
          </p:cNvSpPr>
          <p:nvPr>
            <p:ph type="dt" sz="half" idx="14"/>
          </p:nvPr>
        </p:nvSpPr>
        <p:spPr/>
        <p:txBody>
          <a:bodyPr/>
          <a:lstStyle/>
          <a:p>
            <a:endParaRPr lang="nl-NL" dirty="0"/>
          </a:p>
        </p:txBody>
      </p:sp>
      <p:sp>
        <p:nvSpPr>
          <p:cNvPr id="5" name="Slide Number Placeholder 4">
            <a:extLst>
              <a:ext uri="{FF2B5EF4-FFF2-40B4-BE49-F238E27FC236}">
                <a16:creationId xmlns:a16="http://schemas.microsoft.com/office/drawing/2014/main" id="{85929545-A6D9-4BF5-B5E2-AA183947F7A9}"/>
              </a:ext>
            </a:extLst>
          </p:cNvPr>
          <p:cNvSpPr>
            <a:spLocks noGrp="1"/>
          </p:cNvSpPr>
          <p:nvPr>
            <p:ph type="sldNum" sz="quarter" idx="16"/>
          </p:nvPr>
        </p:nvSpPr>
        <p:spPr/>
        <p:txBody>
          <a:bodyPr/>
          <a:lstStyle/>
          <a:p>
            <a:fld id="{92BF6679-0BEE-49C9-BF2B-A3F77A72213C}" type="slidenum">
              <a:rPr lang="nl-NL" smtClean="0"/>
              <a:pPr/>
              <a:t>3</a:t>
            </a:fld>
            <a:endParaRPr lang="nl-NL" dirty="0"/>
          </a:p>
        </p:txBody>
      </p:sp>
      <p:sp>
        <p:nvSpPr>
          <p:cNvPr id="6" name="Footer Placeholder 5">
            <a:extLst>
              <a:ext uri="{FF2B5EF4-FFF2-40B4-BE49-F238E27FC236}">
                <a16:creationId xmlns:a16="http://schemas.microsoft.com/office/drawing/2014/main" id="{ECC77DF2-090F-4F1B-AEC0-8DC1B18593F9}"/>
              </a:ext>
            </a:extLst>
          </p:cNvPr>
          <p:cNvSpPr>
            <a:spLocks noGrp="1"/>
          </p:cNvSpPr>
          <p:nvPr>
            <p:ph type="ftr" sz="quarter" idx="15"/>
          </p:nvPr>
        </p:nvSpPr>
        <p:spPr/>
        <p:txBody>
          <a:bodyPr/>
          <a:lstStyle/>
          <a:p>
            <a:endParaRPr lang="nl-NL" dirty="0"/>
          </a:p>
        </p:txBody>
      </p:sp>
    </p:spTree>
    <p:extLst>
      <p:ext uri="{BB962C8B-B14F-4D97-AF65-F5344CB8AC3E}">
        <p14:creationId xmlns:p14="http://schemas.microsoft.com/office/powerpoint/2010/main" val="15145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1D9E-E639-4DA1-B19B-6C2464F5BEAC}"/>
              </a:ext>
            </a:extLst>
          </p:cNvPr>
          <p:cNvSpPr>
            <a:spLocks noGrp="1"/>
          </p:cNvSpPr>
          <p:nvPr>
            <p:ph type="ctrTitle"/>
          </p:nvPr>
        </p:nvSpPr>
        <p:spPr>
          <a:xfrm>
            <a:off x="467544" y="411510"/>
            <a:ext cx="8208056" cy="432049"/>
          </a:xfrm>
        </p:spPr>
        <p:txBody>
          <a:bodyPr/>
          <a:lstStyle/>
          <a:p>
            <a:r>
              <a:rPr lang="en-US" dirty="0"/>
              <a:t>Divide the country in regions</a:t>
            </a:r>
          </a:p>
        </p:txBody>
      </p:sp>
      <p:sp>
        <p:nvSpPr>
          <p:cNvPr id="4" name="Date Placeholder 3">
            <a:extLst>
              <a:ext uri="{FF2B5EF4-FFF2-40B4-BE49-F238E27FC236}">
                <a16:creationId xmlns:a16="http://schemas.microsoft.com/office/drawing/2014/main" id="{F4F248F2-F97B-409A-993E-16E90DE81E99}"/>
              </a:ext>
            </a:extLst>
          </p:cNvPr>
          <p:cNvSpPr>
            <a:spLocks noGrp="1"/>
          </p:cNvSpPr>
          <p:nvPr>
            <p:ph type="dt" sz="half" idx="14"/>
          </p:nvPr>
        </p:nvSpPr>
        <p:spPr/>
        <p:txBody>
          <a:bodyPr/>
          <a:lstStyle/>
          <a:p>
            <a:endParaRPr lang="nl-NL" dirty="0"/>
          </a:p>
        </p:txBody>
      </p:sp>
      <p:sp>
        <p:nvSpPr>
          <p:cNvPr id="5" name="Slide Number Placeholder 4">
            <a:extLst>
              <a:ext uri="{FF2B5EF4-FFF2-40B4-BE49-F238E27FC236}">
                <a16:creationId xmlns:a16="http://schemas.microsoft.com/office/drawing/2014/main" id="{03EA4379-3869-4795-90F7-D1A7A8D68E0C}"/>
              </a:ext>
            </a:extLst>
          </p:cNvPr>
          <p:cNvSpPr>
            <a:spLocks noGrp="1"/>
          </p:cNvSpPr>
          <p:nvPr>
            <p:ph type="sldNum" sz="quarter" idx="16"/>
          </p:nvPr>
        </p:nvSpPr>
        <p:spPr/>
        <p:txBody>
          <a:bodyPr/>
          <a:lstStyle/>
          <a:p>
            <a:fld id="{92BF6679-0BEE-49C9-BF2B-A3F77A72213C}" type="slidenum">
              <a:rPr lang="nl-NL" smtClean="0"/>
              <a:pPr/>
              <a:t>4</a:t>
            </a:fld>
            <a:endParaRPr lang="nl-NL" dirty="0"/>
          </a:p>
        </p:txBody>
      </p:sp>
      <p:sp>
        <p:nvSpPr>
          <p:cNvPr id="6" name="Footer Placeholder 5">
            <a:extLst>
              <a:ext uri="{FF2B5EF4-FFF2-40B4-BE49-F238E27FC236}">
                <a16:creationId xmlns:a16="http://schemas.microsoft.com/office/drawing/2014/main" id="{4E95A554-0FDB-419B-B80F-DF6C34F7E4D8}"/>
              </a:ext>
            </a:extLst>
          </p:cNvPr>
          <p:cNvSpPr>
            <a:spLocks noGrp="1"/>
          </p:cNvSpPr>
          <p:nvPr>
            <p:ph type="ftr" sz="quarter" idx="15"/>
          </p:nvPr>
        </p:nvSpPr>
        <p:spPr/>
        <p:txBody>
          <a:bodyPr/>
          <a:lstStyle/>
          <a:p>
            <a:endParaRPr lang="nl-NL" dirty="0"/>
          </a:p>
        </p:txBody>
      </p:sp>
      <p:pic>
        <p:nvPicPr>
          <p:cNvPr id="1028" name="Picture 4" descr="Image result for netherlands map">
            <a:extLst>
              <a:ext uri="{FF2B5EF4-FFF2-40B4-BE49-F238E27FC236}">
                <a16:creationId xmlns:a16="http://schemas.microsoft.com/office/drawing/2014/main" id="{4682A19E-87DD-41A8-989D-E4719B45A15F}"/>
              </a:ext>
            </a:extLst>
          </p:cNvPr>
          <p:cNvPicPr>
            <a:picLocks noChangeAspect="1" noChangeArrowheads="1"/>
          </p:cNvPicPr>
          <p:nvPr/>
        </p:nvPicPr>
        <p:blipFill>
          <a:blip r:embed="rId2">
            <a:duotone>
              <a:schemeClr val="accent3">
                <a:shade val="45000"/>
                <a:satMod val="135000"/>
              </a:schemeClr>
              <a:prstClr val="white"/>
            </a:duotone>
            <a:alphaModFix amt="70000"/>
            <a:extLst>
              <a:ext uri="{28A0092B-C50C-407E-A947-70E740481C1C}">
                <a14:useLocalDpi xmlns:a14="http://schemas.microsoft.com/office/drawing/2010/main" val="0"/>
              </a:ext>
            </a:extLst>
          </a:blip>
          <a:srcRect/>
          <a:stretch>
            <a:fillRect/>
          </a:stretch>
        </p:blipFill>
        <p:spPr bwMode="auto">
          <a:xfrm>
            <a:off x="3923928" y="627534"/>
            <a:ext cx="3155255" cy="356327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180BE0BB-F8B5-49EA-9AE9-6C8126B68B05}"/>
              </a:ext>
            </a:extLst>
          </p:cNvPr>
          <p:cNvCxnSpPr/>
          <p:nvPr/>
        </p:nvCxnSpPr>
        <p:spPr>
          <a:xfrm>
            <a:off x="3419873" y="1419621"/>
            <a:ext cx="3960440" cy="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3BECD99-38D3-417C-9184-1722D4DC64F7}"/>
              </a:ext>
            </a:extLst>
          </p:cNvPr>
          <p:cNvCxnSpPr/>
          <p:nvPr/>
        </p:nvCxnSpPr>
        <p:spPr>
          <a:xfrm>
            <a:off x="3521336" y="2571749"/>
            <a:ext cx="3960440" cy="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44E8117-D2CB-4D92-A0C7-3B227EEF4F87}"/>
              </a:ext>
            </a:extLst>
          </p:cNvPr>
          <p:cNvCxnSpPr/>
          <p:nvPr/>
        </p:nvCxnSpPr>
        <p:spPr>
          <a:xfrm>
            <a:off x="3419873" y="3723877"/>
            <a:ext cx="3960440" cy="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499C53-1130-4BC7-8644-1FB3E5ADB84F}"/>
              </a:ext>
            </a:extLst>
          </p:cNvPr>
          <p:cNvCxnSpPr>
            <a:cxnSpLocks/>
          </p:cNvCxnSpPr>
          <p:nvPr/>
        </p:nvCxnSpPr>
        <p:spPr>
          <a:xfrm flipV="1">
            <a:off x="4572001" y="447513"/>
            <a:ext cx="0" cy="3816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CA1D8CB-C93F-4399-BC6D-8DA8F022F0AD}"/>
              </a:ext>
            </a:extLst>
          </p:cNvPr>
          <p:cNvCxnSpPr>
            <a:cxnSpLocks/>
          </p:cNvCxnSpPr>
          <p:nvPr/>
        </p:nvCxnSpPr>
        <p:spPr>
          <a:xfrm>
            <a:off x="3726770" y="1419621"/>
            <a:ext cx="0" cy="115212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EEC595C-9702-4FB5-B5FA-EE03B0A4E076}"/>
              </a:ext>
            </a:extLst>
          </p:cNvPr>
          <p:cNvSpPr txBox="1"/>
          <p:nvPr/>
        </p:nvSpPr>
        <p:spPr>
          <a:xfrm>
            <a:off x="2483769" y="1553806"/>
            <a:ext cx="1132859" cy="892552"/>
          </a:xfrm>
          <a:prstGeom prst="rect">
            <a:avLst/>
          </a:prstGeom>
        </p:spPr>
        <p:txBody>
          <a:bodyPr wrap="square" rtlCol="0">
            <a:spAutoFit/>
          </a:bodyPr>
          <a:lstStyle/>
          <a:p>
            <a:pPr algn="r"/>
            <a:r>
              <a:rPr lang="en-US" sz="1600" dirty="0">
                <a:solidFill>
                  <a:schemeClr val="tx1">
                    <a:lumMod val="50000"/>
                  </a:schemeClr>
                </a:solidFill>
                <a:latin typeface="+mn-lt"/>
              </a:rPr>
              <a:t>STEP</a:t>
            </a:r>
            <a:endParaRPr lang="ru-RU" sz="1600" dirty="0">
              <a:solidFill>
                <a:schemeClr val="tx1">
                  <a:lumMod val="50000"/>
                </a:schemeClr>
              </a:solidFill>
              <a:latin typeface="+mn-lt"/>
            </a:endParaRPr>
          </a:p>
          <a:p>
            <a:pPr algn="r"/>
            <a:endParaRPr lang="en-US" sz="1100" dirty="0">
              <a:solidFill>
                <a:schemeClr val="tx1">
                  <a:lumMod val="50000"/>
                </a:schemeClr>
              </a:solidFill>
            </a:endParaRPr>
          </a:p>
          <a:p>
            <a:pPr algn="r"/>
            <a:r>
              <a:rPr lang="en-US" sz="1100" dirty="0">
                <a:solidFill>
                  <a:schemeClr val="tx1">
                    <a:lumMod val="50000"/>
                  </a:schemeClr>
                </a:solidFill>
              </a:rPr>
              <a:t>Step is defined by yourself</a:t>
            </a:r>
            <a:r>
              <a:rPr lang="en-US" sz="1400" dirty="0">
                <a:solidFill>
                  <a:schemeClr val="tx1">
                    <a:lumMod val="50000"/>
                  </a:schemeClr>
                </a:solidFill>
              </a:rPr>
              <a:t>.</a:t>
            </a:r>
            <a:endParaRPr lang="ru-RU" sz="1200" dirty="0">
              <a:solidFill>
                <a:schemeClr val="tx1">
                  <a:lumMod val="50000"/>
                </a:schemeClr>
              </a:solidFill>
            </a:endParaRPr>
          </a:p>
        </p:txBody>
      </p:sp>
      <p:cxnSp>
        <p:nvCxnSpPr>
          <p:cNvPr id="33" name="Straight Connector 32">
            <a:extLst>
              <a:ext uri="{FF2B5EF4-FFF2-40B4-BE49-F238E27FC236}">
                <a16:creationId xmlns:a16="http://schemas.microsoft.com/office/drawing/2014/main" id="{6B9EB7B3-D036-48C4-B8A3-E5B88AC78C78}"/>
              </a:ext>
            </a:extLst>
          </p:cNvPr>
          <p:cNvCxnSpPr>
            <a:cxnSpLocks/>
          </p:cNvCxnSpPr>
          <p:nvPr/>
        </p:nvCxnSpPr>
        <p:spPr>
          <a:xfrm flipV="1">
            <a:off x="5292081" y="447513"/>
            <a:ext cx="0" cy="3816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A1A789F-7E55-4FFF-A18E-21DFD2FEF03D}"/>
              </a:ext>
            </a:extLst>
          </p:cNvPr>
          <p:cNvCxnSpPr>
            <a:cxnSpLocks/>
          </p:cNvCxnSpPr>
          <p:nvPr/>
        </p:nvCxnSpPr>
        <p:spPr>
          <a:xfrm flipV="1">
            <a:off x="6084169" y="483517"/>
            <a:ext cx="0" cy="3816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5C8C088-385B-4E6C-9952-175DC5103E3F}"/>
              </a:ext>
            </a:extLst>
          </p:cNvPr>
          <p:cNvCxnSpPr>
            <a:cxnSpLocks/>
          </p:cNvCxnSpPr>
          <p:nvPr/>
        </p:nvCxnSpPr>
        <p:spPr>
          <a:xfrm flipV="1">
            <a:off x="6732241" y="483517"/>
            <a:ext cx="0" cy="3816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A2EA3C6-7E9E-40D8-97E4-2A1FD5F7FFDE}"/>
              </a:ext>
            </a:extLst>
          </p:cNvPr>
          <p:cNvCxnSpPr>
            <a:cxnSpLocks/>
          </p:cNvCxnSpPr>
          <p:nvPr/>
        </p:nvCxnSpPr>
        <p:spPr>
          <a:xfrm flipH="1">
            <a:off x="4565451" y="4292202"/>
            <a:ext cx="72663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98E6F39-86D7-4F57-9EB3-39D1FF47AD56}"/>
              </a:ext>
            </a:extLst>
          </p:cNvPr>
          <p:cNvSpPr txBox="1"/>
          <p:nvPr/>
        </p:nvSpPr>
        <p:spPr>
          <a:xfrm>
            <a:off x="1042089" y="3900219"/>
            <a:ext cx="2701820" cy="677108"/>
          </a:xfrm>
          <a:prstGeom prst="rect">
            <a:avLst/>
          </a:prstGeom>
        </p:spPr>
        <p:txBody>
          <a:bodyPr wrap="square" rtlCol="0">
            <a:spAutoFit/>
          </a:bodyPr>
          <a:lstStyle/>
          <a:p>
            <a:pPr algn="r"/>
            <a:r>
              <a:rPr lang="en-US" sz="1600" dirty="0">
                <a:solidFill>
                  <a:schemeClr val="tx1">
                    <a:lumMod val="50000"/>
                  </a:schemeClr>
                </a:solidFill>
              </a:rPr>
              <a:t>Longitude step</a:t>
            </a:r>
            <a:endParaRPr lang="en-US" sz="1100" dirty="0">
              <a:solidFill>
                <a:schemeClr val="tx1">
                  <a:lumMod val="50000"/>
                </a:schemeClr>
              </a:solidFill>
            </a:endParaRPr>
          </a:p>
          <a:p>
            <a:pPr algn="r"/>
            <a:r>
              <a:rPr lang="en-US" sz="1100" dirty="0">
                <a:solidFill>
                  <a:schemeClr val="tx1">
                    <a:lumMod val="50000"/>
                  </a:schemeClr>
                </a:solidFill>
              </a:rPr>
              <a:t>Computed by function </a:t>
            </a:r>
            <a:r>
              <a:rPr lang="en-US" sz="1100" dirty="0" err="1">
                <a:solidFill>
                  <a:schemeClr val="tx1">
                    <a:lumMod val="50000"/>
                  </a:schemeClr>
                </a:solidFill>
              </a:rPr>
              <a:t>long_step</a:t>
            </a:r>
            <a:r>
              <a:rPr lang="en-US" sz="1100" dirty="0">
                <a:solidFill>
                  <a:schemeClr val="tx1">
                    <a:lumMod val="50000"/>
                  </a:schemeClr>
                </a:solidFill>
              </a:rPr>
              <a:t> to be the same length in kilometers as STEP</a:t>
            </a:r>
            <a:endParaRPr lang="ru-RU" sz="1200" dirty="0">
              <a:solidFill>
                <a:schemeClr val="tx1">
                  <a:lumMod val="50000"/>
                </a:schemeClr>
              </a:solidFill>
            </a:endParaRPr>
          </a:p>
        </p:txBody>
      </p:sp>
      <p:cxnSp>
        <p:nvCxnSpPr>
          <p:cNvPr id="38" name="Connector: Elbow 37">
            <a:extLst>
              <a:ext uri="{FF2B5EF4-FFF2-40B4-BE49-F238E27FC236}">
                <a16:creationId xmlns:a16="http://schemas.microsoft.com/office/drawing/2014/main" id="{0F259153-D72C-42F0-B32E-81F31F7E5C3B}"/>
              </a:ext>
            </a:extLst>
          </p:cNvPr>
          <p:cNvCxnSpPr/>
          <p:nvPr/>
        </p:nvCxnSpPr>
        <p:spPr>
          <a:xfrm flipV="1">
            <a:off x="3743909" y="4299941"/>
            <a:ext cx="1184857" cy="216025"/>
          </a:xfrm>
          <a:prstGeom prst="bentConnector3">
            <a:avLst>
              <a:gd name="adj1" fmla="val 10004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1686D058-FA07-44EC-8C82-1A1C316430AB}"/>
              </a:ext>
            </a:extLst>
          </p:cNvPr>
          <p:cNvSpPr/>
          <p:nvPr/>
        </p:nvSpPr>
        <p:spPr>
          <a:xfrm>
            <a:off x="4494438" y="1343748"/>
            <a:ext cx="142374" cy="13365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C9EC169-E297-4DE2-B380-92A26123D4BD}"/>
              </a:ext>
            </a:extLst>
          </p:cNvPr>
          <p:cNvSpPr/>
          <p:nvPr/>
        </p:nvSpPr>
        <p:spPr>
          <a:xfrm>
            <a:off x="5221714" y="1352795"/>
            <a:ext cx="142374" cy="13365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3ED2AA0-4F8B-4C8E-869E-DEE6823CAFF3}"/>
              </a:ext>
            </a:extLst>
          </p:cNvPr>
          <p:cNvSpPr/>
          <p:nvPr/>
        </p:nvSpPr>
        <p:spPr>
          <a:xfrm>
            <a:off x="6012159" y="1352795"/>
            <a:ext cx="142374" cy="13365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7888D82-7E10-4A27-A690-AFA475B80A1C}"/>
              </a:ext>
            </a:extLst>
          </p:cNvPr>
          <p:cNvSpPr/>
          <p:nvPr/>
        </p:nvSpPr>
        <p:spPr>
          <a:xfrm>
            <a:off x="6661054" y="1344237"/>
            <a:ext cx="142374" cy="13365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D0DFC19-C67E-4A69-8AA3-3EE6E83924FE}"/>
              </a:ext>
            </a:extLst>
          </p:cNvPr>
          <p:cNvSpPr/>
          <p:nvPr/>
        </p:nvSpPr>
        <p:spPr>
          <a:xfrm>
            <a:off x="4492013" y="2504923"/>
            <a:ext cx="142374" cy="13365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1788CDD-3883-4DD9-8E4C-B3A57E522057}"/>
              </a:ext>
            </a:extLst>
          </p:cNvPr>
          <p:cNvSpPr/>
          <p:nvPr/>
        </p:nvSpPr>
        <p:spPr>
          <a:xfrm>
            <a:off x="5216489" y="2495307"/>
            <a:ext cx="142374" cy="13365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984E4CF-5265-4687-B974-1028355959AA}"/>
              </a:ext>
            </a:extLst>
          </p:cNvPr>
          <p:cNvSpPr/>
          <p:nvPr/>
        </p:nvSpPr>
        <p:spPr>
          <a:xfrm>
            <a:off x="6009062" y="2499741"/>
            <a:ext cx="142374" cy="13365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D1B155E9-9DF4-4590-A250-3434334DE2C0}"/>
              </a:ext>
            </a:extLst>
          </p:cNvPr>
          <p:cNvSpPr/>
          <p:nvPr/>
        </p:nvSpPr>
        <p:spPr>
          <a:xfrm>
            <a:off x="6655491" y="2510106"/>
            <a:ext cx="142374" cy="13365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57D63B7-FC8D-4829-B0C7-4B8010DF58D0}"/>
              </a:ext>
            </a:extLst>
          </p:cNvPr>
          <p:cNvSpPr/>
          <p:nvPr/>
        </p:nvSpPr>
        <p:spPr>
          <a:xfrm>
            <a:off x="4505292" y="3647477"/>
            <a:ext cx="142374" cy="13365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644B741-7B48-4D84-BF80-CA6CC8DB0B71}"/>
              </a:ext>
            </a:extLst>
          </p:cNvPr>
          <p:cNvSpPr/>
          <p:nvPr/>
        </p:nvSpPr>
        <p:spPr>
          <a:xfrm>
            <a:off x="5218732" y="3642935"/>
            <a:ext cx="142374" cy="13365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AE6CF160-7A1A-4B47-8C76-F74859D38235}"/>
              </a:ext>
            </a:extLst>
          </p:cNvPr>
          <p:cNvSpPr/>
          <p:nvPr/>
        </p:nvSpPr>
        <p:spPr>
          <a:xfrm>
            <a:off x="6005522" y="3646686"/>
            <a:ext cx="142374" cy="13365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BC8A670B-09B9-44B3-81BE-8371B857EFE1}"/>
              </a:ext>
            </a:extLst>
          </p:cNvPr>
          <p:cNvSpPr/>
          <p:nvPr/>
        </p:nvSpPr>
        <p:spPr>
          <a:xfrm>
            <a:off x="6661054" y="3642935"/>
            <a:ext cx="142374" cy="13365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11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1D9E-E639-4DA1-B19B-6C2464F5BEAC}"/>
              </a:ext>
            </a:extLst>
          </p:cNvPr>
          <p:cNvSpPr>
            <a:spLocks noGrp="1"/>
          </p:cNvSpPr>
          <p:nvPr>
            <p:ph type="ctrTitle"/>
          </p:nvPr>
        </p:nvSpPr>
        <p:spPr>
          <a:xfrm>
            <a:off x="467544" y="411510"/>
            <a:ext cx="8208056" cy="432049"/>
          </a:xfrm>
        </p:spPr>
        <p:txBody>
          <a:bodyPr/>
          <a:lstStyle/>
          <a:p>
            <a:r>
              <a:rPr lang="en-US" dirty="0"/>
              <a:t>And do the search in each of them</a:t>
            </a:r>
          </a:p>
        </p:txBody>
      </p:sp>
      <p:sp>
        <p:nvSpPr>
          <p:cNvPr id="57" name="Content Placeholder 56">
            <a:extLst>
              <a:ext uri="{FF2B5EF4-FFF2-40B4-BE49-F238E27FC236}">
                <a16:creationId xmlns:a16="http://schemas.microsoft.com/office/drawing/2014/main" id="{A6EACCE4-7AF0-46D2-8885-CFEA5C5B9BEF}"/>
              </a:ext>
            </a:extLst>
          </p:cNvPr>
          <p:cNvSpPr>
            <a:spLocks noGrp="1"/>
          </p:cNvSpPr>
          <p:nvPr>
            <p:ph idx="1"/>
          </p:nvPr>
        </p:nvSpPr>
        <p:spPr>
          <a:xfrm>
            <a:off x="467544" y="1264012"/>
            <a:ext cx="3800631" cy="1973576"/>
          </a:xfrm>
        </p:spPr>
        <p:txBody>
          <a:bodyPr/>
          <a:lstStyle/>
          <a:p>
            <a:pPr marL="0" indent="0">
              <a:buNone/>
            </a:pPr>
            <a:r>
              <a:rPr lang="en-US" dirty="0"/>
              <a:t>Unfortunately, Google maps can only search in circles, not squares. So we do the following:</a:t>
            </a:r>
          </a:p>
          <a:p>
            <a:pPr marL="0" indent="0">
              <a:buNone/>
            </a:pPr>
            <a:endParaRPr lang="en-US" dirty="0"/>
          </a:p>
          <a:p>
            <a:r>
              <a:rPr lang="en-US" sz="1600" dirty="0"/>
              <a:t>We go through all the orange points, </a:t>
            </a:r>
          </a:p>
          <a:p>
            <a:r>
              <a:rPr lang="en-US" sz="1600" dirty="0"/>
              <a:t>draw a circle around each of them </a:t>
            </a:r>
          </a:p>
          <a:p>
            <a:r>
              <a:rPr lang="en-US" sz="1600" dirty="0"/>
              <a:t>and then search within the circle.</a:t>
            </a:r>
          </a:p>
        </p:txBody>
      </p:sp>
      <p:sp>
        <p:nvSpPr>
          <p:cNvPr id="4" name="Date Placeholder 3">
            <a:extLst>
              <a:ext uri="{FF2B5EF4-FFF2-40B4-BE49-F238E27FC236}">
                <a16:creationId xmlns:a16="http://schemas.microsoft.com/office/drawing/2014/main" id="{F4F248F2-F97B-409A-993E-16E90DE81E99}"/>
              </a:ext>
            </a:extLst>
          </p:cNvPr>
          <p:cNvSpPr>
            <a:spLocks noGrp="1"/>
          </p:cNvSpPr>
          <p:nvPr>
            <p:ph type="dt" sz="half" idx="14"/>
          </p:nvPr>
        </p:nvSpPr>
        <p:spPr/>
        <p:txBody>
          <a:bodyPr/>
          <a:lstStyle/>
          <a:p>
            <a:endParaRPr lang="nl-NL" dirty="0"/>
          </a:p>
        </p:txBody>
      </p:sp>
      <p:sp>
        <p:nvSpPr>
          <p:cNvPr id="5" name="Slide Number Placeholder 4">
            <a:extLst>
              <a:ext uri="{FF2B5EF4-FFF2-40B4-BE49-F238E27FC236}">
                <a16:creationId xmlns:a16="http://schemas.microsoft.com/office/drawing/2014/main" id="{03EA4379-3869-4795-90F7-D1A7A8D68E0C}"/>
              </a:ext>
            </a:extLst>
          </p:cNvPr>
          <p:cNvSpPr>
            <a:spLocks noGrp="1"/>
          </p:cNvSpPr>
          <p:nvPr>
            <p:ph type="sldNum" sz="quarter" idx="16"/>
          </p:nvPr>
        </p:nvSpPr>
        <p:spPr/>
        <p:txBody>
          <a:bodyPr/>
          <a:lstStyle/>
          <a:p>
            <a:fld id="{92BF6679-0BEE-49C9-BF2B-A3F77A72213C}" type="slidenum">
              <a:rPr lang="nl-NL" smtClean="0"/>
              <a:pPr/>
              <a:t>5</a:t>
            </a:fld>
            <a:endParaRPr lang="nl-NL" dirty="0"/>
          </a:p>
        </p:txBody>
      </p:sp>
      <p:sp>
        <p:nvSpPr>
          <p:cNvPr id="6" name="Footer Placeholder 5">
            <a:extLst>
              <a:ext uri="{FF2B5EF4-FFF2-40B4-BE49-F238E27FC236}">
                <a16:creationId xmlns:a16="http://schemas.microsoft.com/office/drawing/2014/main" id="{4E95A554-0FDB-419B-B80F-DF6C34F7E4D8}"/>
              </a:ext>
            </a:extLst>
          </p:cNvPr>
          <p:cNvSpPr>
            <a:spLocks noGrp="1"/>
          </p:cNvSpPr>
          <p:nvPr>
            <p:ph type="ftr" sz="quarter" idx="15"/>
          </p:nvPr>
        </p:nvSpPr>
        <p:spPr/>
        <p:txBody>
          <a:bodyPr/>
          <a:lstStyle/>
          <a:p>
            <a:endParaRPr lang="nl-NL" dirty="0"/>
          </a:p>
        </p:txBody>
      </p:sp>
      <p:pic>
        <p:nvPicPr>
          <p:cNvPr id="1028" name="Picture 4" descr="Image result for netherlands map">
            <a:extLst>
              <a:ext uri="{FF2B5EF4-FFF2-40B4-BE49-F238E27FC236}">
                <a16:creationId xmlns:a16="http://schemas.microsoft.com/office/drawing/2014/main" id="{4682A19E-87DD-41A8-989D-E4719B45A15F}"/>
              </a:ext>
            </a:extLst>
          </p:cNvPr>
          <p:cNvPicPr>
            <a:picLocks noChangeAspect="1" noChangeArrowheads="1"/>
          </p:cNvPicPr>
          <p:nvPr/>
        </p:nvPicPr>
        <p:blipFill>
          <a:blip r:embed="rId2">
            <a:duotone>
              <a:schemeClr val="accent3">
                <a:shade val="45000"/>
                <a:satMod val="135000"/>
              </a:schemeClr>
              <a:prstClr val="white"/>
            </a:duotone>
            <a:alphaModFix amt="70000"/>
            <a:extLst>
              <a:ext uri="{28A0092B-C50C-407E-A947-70E740481C1C}">
                <a14:useLocalDpi xmlns:a14="http://schemas.microsoft.com/office/drawing/2010/main" val="0"/>
              </a:ext>
            </a:extLst>
          </a:blip>
          <a:srcRect/>
          <a:stretch>
            <a:fillRect/>
          </a:stretch>
        </p:blipFill>
        <p:spPr bwMode="auto">
          <a:xfrm>
            <a:off x="4774696" y="642640"/>
            <a:ext cx="3155255" cy="3563272"/>
          </a:xfrm>
          <a:prstGeom prst="rect">
            <a:avLst/>
          </a:prstGeom>
          <a:noFill/>
          <a:extLst>
            <a:ext uri="{909E8E84-426E-40DD-AFC4-6F175D3DCCD1}">
              <a14:hiddenFill xmlns:a14="http://schemas.microsoft.com/office/drawing/2010/main">
                <a:solidFill>
                  <a:srgbClr val="FFFFFF"/>
                </a:solidFill>
              </a14:hiddenFill>
            </a:ext>
          </a:extLst>
        </p:spPr>
      </p:pic>
      <p:sp>
        <p:nvSpPr>
          <p:cNvPr id="41" name="Oval 40">
            <a:extLst>
              <a:ext uri="{FF2B5EF4-FFF2-40B4-BE49-F238E27FC236}">
                <a16:creationId xmlns:a16="http://schemas.microsoft.com/office/drawing/2014/main" id="{1686D058-FA07-44EC-8C82-1A1C316430AB}"/>
              </a:ext>
            </a:extLst>
          </p:cNvPr>
          <p:cNvSpPr/>
          <p:nvPr/>
        </p:nvSpPr>
        <p:spPr>
          <a:xfrm>
            <a:off x="5345206" y="1358854"/>
            <a:ext cx="142374" cy="1336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C9EC169-E297-4DE2-B380-92A26123D4BD}"/>
              </a:ext>
            </a:extLst>
          </p:cNvPr>
          <p:cNvSpPr/>
          <p:nvPr/>
        </p:nvSpPr>
        <p:spPr>
          <a:xfrm>
            <a:off x="6072482" y="1367901"/>
            <a:ext cx="142374" cy="1336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3ED2AA0-4F8B-4C8E-869E-DEE6823CAFF3}"/>
              </a:ext>
            </a:extLst>
          </p:cNvPr>
          <p:cNvSpPr/>
          <p:nvPr/>
        </p:nvSpPr>
        <p:spPr>
          <a:xfrm>
            <a:off x="6862927" y="1367901"/>
            <a:ext cx="142374" cy="1336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7888D82-7E10-4A27-A690-AFA475B80A1C}"/>
              </a:ext>
            </a:extLst>
          </p:cNvPr>
          <p:cNvSpPr/>
          <p:nvPr/>
        </p:nvSpPr>
        <p:spPr>
          <a:xfrm>
            <a:off x="7511822" y="1359343"/>
            <a:ext cx="142374" cy="1336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D0DFC19-C67E-4A69-8AA3-3EE6E83924FE}"/>
              </a:ext>
            </a:extLst>
          </p:cNvPr>
          <p:cNvSpPr/>
          <p:nvPr/>
        </p:nvSpPr>
        <p:spPr>
          <a:xfrm>
            <a:off x="5342781" y="2520029"/>
            <a:ext cx="142374" cy="1336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1788CDD-3883-4DD9-8E4C-B3A57E522057}"/>
              </a:ext>
            </a:extLst>
          </p:cNvPr>
          <p:cNvSpPr/>
          <p:nvPr/>
        </p:nvSpPr>
        <p:spPr>
          <a:xfrm>
            <a:off x="6069500" y="2519564"/>
            <a:ext cx="142374" cy="1336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984E4CF-5265-4687-B974-1028355959AA}"/>
              </a:ext>
            </a:extLst>
          </p:cNvPr>
          <p:cNvSpPr/>
          <p:nvPr/>
        </p:nvSpPr>
        <p:spPr>
          <a:xfrm>
            <a:off x="6859830" y="2514847"/>
            <a:ext cx="142374" cy="1336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D1B155E9-9DF4-4590-A250-3434334DE2C0}"/>
              </a:ext>
            </a:extLst>
          </p:cNvPr>
          <p:cNvSpPr/>
          <p:nvPr/>
        </p:nvSpPr>
        <p:spPr>
          <a:xfrm>
            <a:off x="7506259" y="2525212"/>
            <a:ext cx="142374" cy="1336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57D63B7-FC8D-4829-B0C7-4B8010DF58D0}"/>
              </a:ext>
            </a:extLst>
          </p:cNvPr>
          <p:cNvSpPr/>
          <p:nvPr/>
        </p:nvSpPr>
        <p:spPr>
          <a:xfrm>
            <a:off x="5356060" y="3662583"/>
            <a:ext cx="142374" cy="1336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644B741-7B48-4D84-BF80-CA6CC8DB0B71}"/>
              </a:ext>
            </a:extLst>
          </p:cNvPr>
          <p:cNvSpPr/>
          <p:nvPr/>
        </p:nvSpPr>
        <p:spPr>
          <a:xfrm>
            <a:off x="6069500" y="3658041"/>
            <a:ext cx="142374" cy="1336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AE6CF160-7A1A-4B47-8C76-F74859D38235}"/>
              </a:ext>
            </a:extLst>
          </p:cNvPr>
          <p:cNvSpPr/>
          <p:nvPr/>
        </p:nvSpPr>
        <p:spPr>
          <a:xfrm>
            <a:off x="6856290" y="3661792"/>
            <a:ext cx="142374" cy="1336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BC8A670B-09B9-44B3-81BE-8371B857EFE1}"/>
              </a:ext>
            </a:extLst>
          </p:cNvPr>
          <p:cNvSpPr/>
          <p:nvPr/>
        </p:nvSpPr>
        <p:spPr>
          <a:xfrm>
            <a:off x="7511822" y="3658041"/>
            <a:ext cx="142374" cy="1336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3F280A-9147-4A59-813F-6C118E48EECE}"/>
              </a:ext>
            </a:extLst>
          </p:cNvPr>
          <p:cNvSpPr/>
          <p:nvPr/>
        </p:nvSpPr>
        <p:spPr>
          <a:xfrm>
            <a:off x="5638295" y="1734394"/>
            <a:ext cx="1065706" cy="1763072"/>
          </a:xfrm>
          <a:prstGeom prst="ellipse">
            <a:avLst/>
          </a:prstGeom>
          <a:solidFill>
            <a:srgbClr val="EE7D11">
              <a:alpha val="14902"/>
            </a:srgbClr>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6387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BE68A9-C279-42EC-A754-B8B2FD4DC6AB}"/>
              </a:ext>
            </a:extLst>
          </p:cNvPr>
          <p:cNvSpPr>
            <a:spLocks noGrp="1"/>
          </p:cNvSpPr>
          <p:nvPr>
            <p:ph type="ctrTitle"/>
          </p:nvPr>
        </p:nvSpPr>
        <p:spPr>
          <a:xfrm>
            <a:off x="467972" y="411510"/>
            <a:ext cx="8208056" cy="432049"/>
          </a:xfrm>
        </p:spPr>
        <p:txBody>
          <a:bodyPr/>
          <a:lstStyle/>
          <a:p>
            <a:r>
              <a:rPr lang="en-US" dirty="0"/>
              <a:t>General plan of search in each circle</a:t>
            </a:r>
          </a:p>
        </p:txBody>
      </p:sp>
      <p:sp>
        <p:nvSpPr>
          <p:cNvPr id="2" name="Date Placeholder 1">
            <a:extLst>
              <a:ext uri="{FF2B5EF4-FFF2-40B4-BE49-F238E27FC236}">
                <a16:creationId xmlns:a16="http://schemas.microsoft.com/office/drawing/2014/main" id="{FBD38AC8-6EA7-4AE5-9038-3582A5847811}"/>
              </a:ext>
            </a:extLst>
          </p:cNvPr>
          <p:cNvSpPr>
            <a:spLocks noGrp="1"/>
          </p:cNvSpPr>
          <p:nvPr>
            <p:ph type="dt" sz="half" idx="14"/>
          </p:nvPr>
        </p:nvSpPr>
        <p:spPr/>
        <p:txBody>
          <a:bodyPr/>
          <a:lstStyle/>
          <a:p>
            <a:endParaRPr lang="nl-NL" dirty="0"/>
          </a:p>
        </p:txBody>
      </p:sp>
      <p:sp>
        <p:nvSpPr>
          <p:cNvPr id="3" name="Slide Number Placeholder 2">
            <a:extLst>
              <a:ext uri="{FF2B5EF4-FFF2-40B4-BE49-F238E27FC236}">
                <a16:creationId xmlns:a16="http://schemas.microsoft.com/office/drawing/2014/main" id="{5CC1FDB3-D390-4B54-B377-932C681BDD41}"/>
              </a:ext>
            </a:extLst>
          </p:cNvPr>
          <p:cNvSpPr>
            <a:spLocks noGrp="1"/>
          </p:cNvSpPr>
          <p:nvPr>
            <p:ph type="sldNum" sz="quarter" idx="16"/>
          </p:nvPr>
        </p:nvSpPr>
        <p:spPr/>
        <p:txBody>
          <a:bodyPr/>
          <a:lstStyle/>
          <a:p>
            <a:fld id="{92BF6679-0BEE-49C9-BF2B-A3F77A72213C}" type="slidenum">
              <a:rPr lang="nl-NL" smtClean="0"/>
              <a:pPr/>
              <a:t>6</a:t>
            </a:fld>
            <a:endParaRPr lang="nl-NL" dirty="0"/>
          </a:p>
        </p:txBody>
      </p:sp>
      <p:sp>
        <p:nvSpPr>
          <p:cNvPr id="4" name="Footer Placeholder 3">
            <a:extLst>
              <a:ext uri="{FF2B5EF4-FFF2-40B4-BE49-F238E27FC236}">
                <a16:creationId xmlns:a16="http://schemas.microsoft.com/office/drawing/2014/main" id="{21E13FED-BB0E-48D9-8530-A323089E2DCC}"/>
              </a:ext>
            </a:extLst>
          </p:cNvPr>
          <p:cNvSpPr>
            <a:spLocks noGrp="1"/>
          </p:cNvSpPr>
          <p:nvPr>
            <p:ph type="ftr" sz="quarter" idx="15"/>
          </p:nvPr>
        </p:nvSpPr>
        <p:spPr/>
        <p:txBody>
          <a:bodyPr/>
          <a:lstStyle/>
          <a:p>
            <a:endParaRPr lang="nl-NL" dirty="0"/>
          </a:p>
        </p:txBody>
      </p:sp>
      <p:graphicFrame>
        <p:nvGraphicFramePr>
          <p:cNvPr id="8" name="Diagram 7">
            <a:extLst>
              <a:ext uri="{FF2B5EF4-FFF2-40B4-BE49-F238E27FC236}">
                <a16:creationId xmlns:a16="http://schemas.microsoft.com/office/drawing/2014/main" id="{3AEDCD17-F83E-4995-8BE1-5B48F24202DD}"/>
              </a:ext>
            </a:extLst>
          </p:cNvPr>
          <p:cNvGraphicFramePr/>
          <p:nvPr>
            <p:extLst>
              <p:ext uri="{D42A27DB-BD31-4B8C-83A1-F6EECF244321}">
                <p14:modId xmlns:p14="http://schemas.microsoft.com/office/powerpoint/2010/main" val="54677868"/>
              </p:ext>
            </p:extLst>
          </p:nvPr>
        </p:nvGraphicFramePr>
        <p:xfrm>
          <a:off x="359746" y="1059582"/>
          <a:ext cx="8424508" cy="3240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830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Image result for netherlands map">
            <a:extLst>
              <a:ext uri="{FF2B5EF4-FFF2-40B4-BE49-F238E27FC236}">
                <a16:creationId xmlns:a16="http://schemas.microsoft.com/office/drawing/2014/main" id="{41645E71-5ED9-47C8-B483-E6559429E75B}"/>
              </a:ext>
            </a:extLst>
          </p:cNvPr>
          <p:cNvPicPr>
            <a:picLocks noChangeAspect="1" noChangeArrowheads="1"/>
          </p:cNvPicPr>
          <p:nvPr/>
        </p:nvPicPr>
        <p:blipFill>
          <a:blip r:embed="rId2">
            <a:duotone>
              <a:schemeClr val="accent3">
                <a:shade val="45000"/>
                <a:satMod val="135000"/>
              </a:schemeClr>
              <a:prstClr val="white"/>
            </a:duotone>
            <a:alphaModFix amt="70000"/>
            <a:extLst>
              <a:ext uri="{28A0092B-C50C-407E-A947-70E740481C1C}">
                <a14:useLocalDpi xmlns:a14="http://schemas.microsoft.com/office/drawing/2010/main" val="0"/>
              </a:ext>
            </a:extLst>
          </a:blip>
          <a:srcRect/>
          <a:stretch>
            <a:fillRect/>
          </a:stretch>
        </p:blipFill>
        <p:spPr bwMode="auto">
          <a:xfrm>
            <a:off x="4982120" y="-92546"/>
            <a:ext cx="4161880" cy="47000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AF69EE0-B94E-4A8B-95B5-AB9D96A7DCD5}"/>
              </a:ext>
            </a:extLst>
          </p:cNvPr>
          <p:cNvSpPr>
            <a:spLocks noGrp="1"/>
          </p:cNvSpPr>
          <p:nvPr>
            <p:ph type="ctrTitle"/>
          </p:nvPr>
        </p:nvSpPr>
        <p:spPr/>
        <p:txBody>
          <a:bodyPr/>
          <a:lstStyle/>
          <a:p>
            <a:r>
              <a:rPr lang="en-US" dirty="0"/>
              <a:t>Identify countries in the circle</a:t>
            </a:r>
          </a:p>
        </p:txBody>
      </p:sp>
      <p:sp>
        <p:nvSpPr>
          <p:cNvPr id="3" name="Content Placeholder 2">
            <a:extLst>
              <a:ext uri="{FF2B5EF4-FFF2-40B4-BE49-F238E27FC236}">
                <a16:creationId xmlns:a16="http://schemas.microsoft.com/office/drawing/2014/main" id="{8E78B668-5314-444B-B133-63616DA90D70}"/>
              </a:ext>
            </a:extLst>
          </p:cNvPr>
          <p:cNvSpPr>
            <a:spLocks noGrp="1"/>
          </p:cNvSpPr>
          <p:nvPr>
            <p:ph idx="1"/>
          </p:nvPr>
        </p:nvSpPr>
        <p:spPr>
          <a:xfrm>
            <a:off x="467543" y="1428750"/>
            <a:ext cx="4320481" cy="2754305"/>
          </a:xfrm>
        </p:spPr>
        <p:txBody>
          <a:bodyPr/>
          <a:lstStyle/>
          <a:p>
            <a:r>
              <a:rPr lang="en-US" sz="1300" dirty="0"/>
              <a:t>Go through four blue points</a:t>
            </a:r>
            <a:br>
              <a:rPr lang="en-US" sz="1300" dirty="0"/>
            </a:br>
            <a:endParaRPr lang="en-US" sz="1300" dirty="0"/>
          </a:p>
          <a:p>
            <a:r>
              <a:rPr lang="en-US" sz="1300" dirty="0"/>
              <a:t>Find the country in each point using </a:t>
            </a:r>
            <a:r>
              <a:rPr lang="en-US" sz="1300" b="1" dirty="0" err="1">
                <a:latin typeface="Courier New" panose="02070309020205020404" pitchFamily="49" charset="0"/>
                <a:cs typeface="Courier New" panose="02070309020205020404" pitchFamily="49" charset="0"/>
              </a:rPr>
              <a:t>which_country</a:t>
            </a:r>
            <a:r>
              <a:rPr lang="en-US" sz="1300" b="1" dirty="0">
                <a:latin typeface="Courier New" panose="02070309020205020404" pitchFamily="49" charset="0"/>
                <a:cs typeface="Courier New" panose="02070309020205020404" pitchFamily="49" charset="0"/>
              </a:rPr>
              <a:t> </a:t>
            </a:r>
            <a:r>
              <a:rPr lang="en-US" sz="1300" dirty="0"/>
              <a:t>function. Function </a:t>
            </a:r>
            <a:r>
              <a:rPr lang="en-US" sz="1300" b="1" dirty="0" err="1">
                <a:latin typeface="Courier New" panose="02070309020205020404" pitchFamily="49" charset="0"/>
                <a:cs typeface="Courier New" panose="02070309020205020404" pitchFamily="49" charset="0"/>
              </a:rPr>
              <a:t>which_country</a:t>
            </a:r>
            <a:r>
              <a:rPr lang="en-US" sz="1300" b="1" dirty="0">
                <a:latin typeface="Courier New" panose="02070309020205020404" pitchFamily="49" charset="0"/>
                <a:cs typeface="Courier New" panose="02070309020205020404" pitchFamily="49" charset="0"/>
              </a:rPr>
              <a:t> </a:t>
            </a:r>
            <a:r>
              <a:rPr lang="en-US" sz="1300" dirty="0"/>
              <a:t>uses </a:t>
            </a:r>
            <a:r>
              <a:rPr lang="en-US" sz="1300" b="1" dirty="0" err="1">
                <a:latin typeface="Courier New" panose="02070309020205020404" pitchFamily="49" charset="0"/>
                <a:cs typeface="Courier New" panose="02070309020205020404" pitchFamily="49" charset="0"/>
              </a:rPr>
              <a:t>geopy</a:t>
            </a:r>
            <a:r>
              <a:rPr lang="en-US" sz="1300" dirty="0"/>
              <a:t> library to find the country.</a:t>
            </a:r>
            <a:br>
              <a:rPr lang="en-US" sz="1300" dirty="0"/>
            </a:br>
            <a:endParaRPr lang="en-US" sz="1300" dirty="0"/>
          </a:p>
          <a:p>
            <a:r>
              <a:rPr lang="en-US" sz="1300" dirty="0"/>
              <a:t>To save some time, we save result for each point in </a:t>
            </a:r>
            <a:r>
              <a:rPr lang="en-US" sz="1300" b="1" dirty="0" err="1">
                <a:latin typeface="Courier New" panose="02070309020205020404" pitchFamily="49" charset="0"/>
                <a:cs typeface="Courier New" panose="02070309020205020404" pitchFamily="49" charset="0"/>
              </a:rPr>
              <a:t>geopy_dict</a:t>
            </a:r>
            <a:r>
              <a:rPr lang="en-US" sz="1300" b="1" dirty="0">
                <a:latin typeface="Courier New" panose="02070309020205020404" pitchFamily="49" charset="0"/>
                <a:cs typeface="Courier New" panose="02070309020205020404" pitchFamily="49" charset="0"/>
              </a:rPr>
              <a:t> </a:t>
            </a:r>
            <a:r>
              <a:rPr lang="en-US" sz="1300" dirty="0">
                <a:cs typeface="Courier New" panose="02070309020205020404" pitchFamily="49" charset="0"/>
              </a:rPr>
              <a:t>and use it if we need this point again.</a:t>
            </a:r>
            <a:endParaRPr lang="en-US" sz="1300" dirty="0">
              <a:latin typeface="Courier New" panose="02070309020205020404" pitchFamily="49" charset="0"/>
              <a:cs typeface="Courier New" panose="02070309020205020404" pitchFamily="49" charset="0"/>
            </a:endParaRPr>
          </a:p>
        </p:txBody>
      </p:sp>
      <p:sp>
        <p:nvSpPr>
          <p:cNvPr id="25" name="Text Placeholder 24">
            <a:extLst>
              <a:ext uri="{FF2B5EF4-FFF2-40B4-BE49-F238E27FC236}">
                <a16:creationId xmlns:a16="http://schemas.microsoft.com/office/drawing/2014/main" id="{39464AAC-3904-4B7C-B0E6-0FA96DD299C7}"/>
              </a:ext>
            </a:extLst>
          </p:cNvPr>
          <p:cNvSpPr>
            <a:spLocks noGrp="1"/>
          </p:cNvSpPr>
          <p:nvPr>
            <p:ph type="body" sz="quarter" idx="13"/>
          </p:nvPr>
        </p:nvSpPr>
        <p:spPr/>
        <p:txBody>
          <a:bodyPr/>
          <a:lstStyle/>
          <a:p>
            <a:r>
              <a:rPr lang="en-US" dirty="0"/>
              <a:t>Function </a:t>
            </a:r>
            <a:r>
              <a:rPr lang="en-US" b="1" dirty="0" err="1">
                <a:latin typeface="Courier New" panose="02070309020205020404" pitchFamily="49" charset="0"/>
                <a:cs typeface="Courier New" panose="02070309020205020404" pitchFamily="49" charset="0"/>
              </a:rPr>
              <a:t>list_of_countries</a:t>
            </a:r>
            <a:r>
              <a:rPr lang="en-US" b="1" dirty="0">
                <a:latin typeface="Courier New" panose="02070309020205020404" pitchFamily="49" charset="0"/>
                <a:cs typeface="Courier New" panose="02070309020205020404" pitchFamily="49" charset="0"/>
              </a:rPr>
              <a:t>.</a:t>
            </a:r>
            <a:endParaRPr lang="en-US" b="1" dirty="0"/>
          </a:p>
        </p:txBody>
      </p:sp>
      <p:sp>
        <p:nvSpPr>
          <p:cNvPr id="4" name="Date Placeholder 3">
            <a:extLst>
              <a:ext uri="{FF2B5EF4-FFF2-40B4-BE49-F238E27FC236}">
                <a16:creationId xmlns:a16="http://schemas.microsoft.com/office/drawing/2014/main" id="{80E8E972-A67E-4F39-8FFC-4290A5355016}"/>
              </a:ext>
            </a:extLst>
          </p:cNvPr>
          <p:cNvSpPr>
            <a:spLocks noGrp="1"/>
          </p:cNvSpPr>
          <p:nvPr>
            <p:ph type="dt" sz="half" idx="14"/>
          </p:nvPr>
        </p:nvSpPr>
        <p:spPr/>
        <p:txBody>
          <a:bodyPr/>
          <a:lstStyle/>
          <a:p>
            <a:endParaRPr lang="nl-NL" dirty="0"/>
          </a:p>
        </p:txBody>
      </p:sp>
      <p:sp>
        <p:nvSpPr>
          <p:cNvPr id="5" name="Slide Number Placeholder 4">
            <a:extLst>
              <a:ext uri="{FF2B5EF4-FFF2-40B4-BE49-F238E27FC236}">
                <a16:creationId xmlns:a16="http://schemas.microsoft.com/office/drawing/2014/main" id="{E97645B6-4477-41E0-8636-22C413AD9788}"/>
              </a:ext>
            </a:extLst>
          </p:cNvPr>
          <p:cNvSpPr>
            <a:spLocks noGrp="1"/>
          </p:cNvSpPr>
          <p:nvPr>
            <p:ph type="sldNum" sz="quarter" idx="16"/>
          </p:nvPr>
        </p:nvSpPr>
        <p:spPr/>
        <p:txBody>
          <a:bodyPr/>
          <a:lstStyle/>
          <a:p>
            <a:fld id="{92BF6679-0BEE-49C9-BF2B-A3F77A72213C}" type="slidenum">
              <a:rPr lang="nl-NL" smtClean="0"/>
              <a:pPr/>
              <a:t>7</a:t>
            </a:fld>
            <a:endParaRPr lang="nl-NL" dirty="0"/>
          </a:p>
        </p:txBody>
      </p:sp>
      <p:sp>
        <p:nvSpPr>
          <p:cNvPr id="6" name="Footer Placeholder 5">
            <a:extLst>
              <a:ext uri="{FF2B5EF4-FFF2-40B4-BE49-F238E27FC236}">
                <a16:creationId xmlns:a16="http://schemas.microsoft.com/office/drawing/2014/main" id="{8C4FDBAF-6605-4060-8BA6-20BBBA34CE81}"/>
              </a:ext>
            </a:extLst>
          </p:cNvPr>
          <p:cNvSpPr>
            <a:spLocks noGrp="1"/>
          </p:cNvSpPr>
          <p:nvPr>
            <p:ph type="ftr" sz="quarter" idx="15"/>
          </p:nvPr>
        </p:nvSpPr>
        <p:spPr/>
        <p:txBody>
          <a:bodyPr/>
          <a:lstStyle/>
          <a:p>
            <a:endParaRPr lang="nl-NL" dirty="0"/>
          </a:p>
        </p:txBody>
      </p:sp>
      <p:sp>
        <p:nvSpPr>
          <p:cNvPr id="20" name="Oval 19">
            <a:extLst>
              <a:ext uri="{FF2B5EF4-FFF2-40B4-BE49-F238E27FC236}">
                <a16:creationId xmlns:a16="http://schemas.microsoft.com/office/drawing/2014/main" id="{28618F18-FB5F-4E0E-9728-469D3C284950}"/>
              </a:ext>
            </a:extLst>
          </p:cNvPr>
          <p:cNvSpPr/>
          <p:nvPr/>
        </p:nvSpPr>
        <p:spPr>
          <a:xfrm>
            <a:off x="6156176" y="1397124"/>
            <a:ext cx="1325360" cy="2155674"/>
          </a:xfrm>
          <a:prstGeom prst="ellipse">
            <a:avLst/>
          </a:prstGeom>
          <a:solidFill>
            <a:srgbClr val="EE7D11">
              <a:alpha val="14902"/>
            </a:srgbClr>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4A5C9D19-15A4-4C54-9BE1-C29A455A2A8F}"/>
              </a:ext>
            </a:extLst>
          </p:cNvPr>
          <p:cNvSpPr/>
          <p:nvPr/>
        </p:nvSpPr>
        <p:spPr>
          <a:xfrm>
            <a:off x="6730325" y="2391565"/>
            <a:ext cx="177063" cy="1634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E67B3A5-6C7A-4CAD-9AE6-B8FB7B7C2F4C}"/>
              </a:ext>
            </a:extLst>
          </p:cNvPr>
          <p:cNvSpPr/>
          <p:nvPr/>
        </p:nvSpPr>
        <p:spPr>
          <a:xfrm>
            <a:off x="6204588" y="1710767"/>
            <a:ext cx="147141" cy="14451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F9C4C67-E41C-4306-9B19-6CE0D8F044D0}"/>
              </a:ext>
            </a:extLst>
          </p:cNvPr>
          <p:cNvSpPr/>
          <p:nvPr/>
        </p:nvSpPr>
        <p:spPr>
          <a:xfrm>
            <a:off x="7262537" y="1710767"/>
            <a:ext cx="147141" cy="14451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AF087B1-0C8F-4BEF-8CFB-91F9E65620EE}"/>
              </a:ext>
            </a:extLst>
          </p:cNvPr>
          <p:cNvSpPr/>
          <p:nvPr/>
        </p:nvSpPr>
        <p:spPr>
          <a:xfrm>
            <a:off x="6201463" y="3078422"/>
            <a:ext cx="147141" cy="14451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3C4A3AD-2BC8-4ED8-B809-8ECF1B5454E7}"/>
              </a:ext>
            </a:extLst>
          </p:cNvPr>
          <p:cNvSpPr/>
          <p:nvPr/>
        </p:nvSpPr>
        <p:spPr>
          <a:xfrm>
            <a:off x="7262537" y="3078422"/>
            <a:ext cx="147141" cy="14451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885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AB4F-A2ED-4C6D-BCA8-E5CFEE6887A5}"/>
              </a:ext>
            </a:extLst>
          </p:cNvPr>
          <p:cNvSpPr>
            <a:spLocks noGrp="1"/>
          </p:cNvSpPr>
          <p:nvPr>
            <p:ph type="ctrTitle"/>
          </p:nvPr>
        </p:nvSpPr>
        <p:spPr/>
        <p:txBody>
          <a:bodyPr/>
          <a:lstStyle/>
          <a:p>
            <a:r>
              <a:rPr lang="en-US" dirty="0"/>
              <a:t>Define search words for each country</a:t>
            </a:r>
          </a:p>
        </p:txBody>
      </p:sp>
      <p:sp>
        <p:nvSpPr>
          <p:cNvPr id="3" name="Content Placeholder 2">
            <a:extLst>
              <a:ext uri="{FF2B5EF4-FFF2-40B4-BE49-F238E27FC236}">
                <a16:creationId xmlns:a16="http://schemas.microsoft.com/office/drawing/2014/main" id="{2F71B390-3558-4ABE-BC0A-8698D0720574}"/>
              </a:ext>
            </a:extLst>
          </p:cNvPr>
          <p:cNvSpPr>
            <a:spLocks noGrp="1"/>
          </p:cNvSpPr>
          <p:nvPr>
            <p:ph idx="1"/>
          </p:nvPr>
        </p:nvSpPr>
        <p:spPr>
          <a:xfrm>
            <a:off x="467544" y="1347614"/>
            <a:ext cx="4824537" cy="3019425"/>
          </a:xfrm>
        </p:spPr>
        <p:txBody>
          <a:bodyPr/>
          <a:lstStyle/>
          <a:p>
            <a:r>
              <a:rPr lang="en-US" sz="1400" dirty="0"/>
              <a:t>Check if the country is a </a:t>
            </a:r>
            <a:r>
              <a:rPr lang="en-US" sz="1400" dirty="0" err="1"/>
              <a:t>muslim</a:t>
            </a:r>
            <a:r>
              <a:rPr lang="en-US" sz="1400" dirty="0"/>
              <a:t> country and we have to search for Red Crescent</a:t>
            </a:r>
          </a:p>
          <a:p>
            <a:r>
              <a:rPr lang="en-US" sz="1400" dirty="0"/>
              <a:t>Find the languages for this countries using </a:t>
            </a:r>
            <a:r>
              <a:rPr lang="en-US" sz="1400" b="1" dirty="0" err="1">
                <a:latin typeface="Courier New" panose="02070309020205020404" pitchFamily="49" charset="0"/>
                <a:cs typeface="Courier New" panose="02070309020205020404" pitchFamily="49" charset="0"/>
              </a:rPr>
              <a:t>search_language</a:t>
            </a:r>
            <a:r>
              <a:rPr lang="en-US" sz="1400" b="1" dirty="0">
                <a:latin typeface="Courier New" panose="02070309020205020404" pitchFamily="49" charset="0"/>
                <a:cs typeface="Courier New" panose="02070309020205020404" pitchFamily="49" charset="0"/>
              </a:rPr>
              <a:t> </a:t>
            </a:r>
            <a:r>
              <a:rPr lang="en-US" sz="1400" dirty="0"/>
              <a:t>function.</a:t>
            </a:r>
          </a:p>
          <a:p>
            <a:pPr marL="292100" lvl="1" indent="0">
              <a:buNone/>
            </a:pPr>
            <a:r>
              <a:rPr lang="en-US" sz="1400" b="1" dirty="0" err="1">
                <a:latin typeface="Courier New" panose="02070309020205020404" pitchFamily="49" charset="0"/>
                <a:cs typeface="Courier New" panose="02070309020205020404" pitchFamily="49" charset="0"/>
              </a:rPr>
              <a:t>search_language</a:t>
            </a:r>
            <a:r>
              <a:rPr lang="en-US" sz="1400" b="1" dirty="0">
                <a:latin typeface="Courier New" panose="02070309020205020404" pitchFamily="49" charset="0"/>
                <a:cs typeface="Courier New" panose="02070309020205020404" pitchFamily="49" charset="0"/>
              </a:rPr>
              <a:t> </a:t>
            </a:r>
            <a:r>
              <a:rPr lang="en-US" sz="1400" dirty="0"/>
              <a:t>function looks at 2 most popular languages in the country and take those that are among 38 most popular in internet languages. If there are no such languages, use English.</a:t>
            </a:r>
          </a:p>
          <a:p>
            <a:r>
              <a:rPr lang="en-US" sz="1400" dirty="0"/>
              <a:t>Then we take the relevant translations from the table </a:t>
            </a:r>
            <a:r>
              <a:rPr lang="en-US" sz="1400" b="1" dirty="0">
                <a:latin typeface="Courier New" panose="02070309020205020404" pitchFamily="49" charset="0"/>
                <a:cs typeface="Courier New" panose="02070309020205020404" pitchFamily="49" charset="0"/>
              </a:rPr>
              <a:t>translations.</a:t>
            </a:r>
          </a:p>
        </p:txBody>
      </p:sp>
      <p:sp>
        <p:nvSpPr>
          <p:cNvPr id="4" name="Text Placeholder 3">
            <a:extLst>
              <a:ext uri="{FF2B5EF4-FFF2-40B4-BE49-F238E27FC236}">
                <a16:creationId xmlns:a16="http://schemas.microsoft.com/office/drawing/2014/main" id="{6D4F8DB4-4A38-4018-B81E-582BE01F6072}"/>
              </a:ext>
            </a:extLst>
          </p:cNvPr>
          <p:cNvSpPr>
            <a:spLocks noGrp="1"/>
          </p:cNvSpPr>
          <p:nvPr>
            <p:ph type="body" sz="quarter" idx="13"/>
          </p:nvPr>
        </p:nvSpPr>
        <p:spPr/>
        <p:txBody>
          <a:bodyPr/>
          <a:lstStyle/>
          <a:p>
            <a:r>
              <a:rPr lang="en-US" dirty="0"/>
              <a:t>Function </a:t>
            </a:r>
            <a:r>
              <a:rPr lang="en-US" b="1" dirty="0" err="1">
                <a:latin typeface="Courier New" panose="02070309020205020404" pitchFamily="49" charset="0"/>
                <a:cs typeface="Courier New" panose="02070309020205020404" pitchFamily="49" charset="0"/>
              </a:rPr>
              <a:t>search_words</a:t>
            </a:r>
            <a:endParaRPr lang="en-US" b="1" dirty="0">
              <a:latin typeface="Courier New" panose="02070309020205020404" pitchFamily="49" charset="0"/>
              <a:cs typeface="Courier New" panose="02070309020205020404" pitchFamily="49" charset="0"/>
            </a:endParaRPr>
          </a:p>
        </p:txBody>
      </p:sp>
      <p:sp>
        <p:nvSpPr>
          <p:cNvPr id="5" name="Date Placeholder 4">
            <a:extLst>
              <a:ext uri="{FF2B5EF4-FFF2-40B4-BE49-F238E27FC236}">
                <a16:creationId xmlns:a16="http://schemas.microsoft.com/office/drawing/2014/main" id="{8FF98BF7-DA67-46B1-AB20-80B8558D12F3}"/>
              </a:ext>
            </a:extLst>
          </p:cNvPr>
          <p:cNvSpPr>
            <a:spLocks noGrp="1"/>
          </p:cNvSpPr>
          <p:nvPr>
            <p:ph type="dt" sz="half" idx="14"/>
          </p:nvPr>
        </p:nvSpPr>
        <p:spPr/>
        <p:txBody>
          <a:bodyPr/>
          <a:lstStyle/>
          <a:p>
            <a:endParaRPr lang="nl-NL" dirty="0"/>
          </a:p>
        </p:txBody>
      </p:sp>
      <p:sp>
        <p:nvSpPr>
          <p:cNvPr id="6" name="Slide Number Placeholder 5">
            <a:extLst>
              <a:ext uri="{FF2B5EF4-FFF2-40B4-BE49-F238E27FC236}">
                <a16:creationId xmlns:a16="http://schemas.microsoft.com/office/drawing/2014/main" id="{7E0D9064-E03E-4A59-993D-7D6A8D8D85BA}"/>
              </a:ext>
            </a:extLst>
          </p:cNvPr>
          <p:cNvSpPr>
            <a:spLocks noGrp="1"/>
          </p:cNvSpPr>
          <p:nvPr>
            <p:ph type="sldNum" sz="quarter" idx="16"/>
          </p:nvPr>
        </p:nvSpPr>
        <p:spPr/>
        <p:txBody>
          <a:bodyPr/>
          <a:lstStyle/>
          <a:p>
            <a:fld id="{92BF6679-0BEE-49C9-BF2B-A3F77A72213C}" type="slidenum">
              <a:rPr lang="nl-NL" smtClean="0"/>
              <a:pPr/>
              <a:t>8</a:t>
            </a:fld>
            <a:endParaRPr lang="nl-NL" dirty="0"/>
          </a:p>
        </p:txBody>
      </p:sp>
      <p:sp>
        <p:nvSpPr>
          <p:cNvPr id="7" name="Footer Placeholder 6">
            <a:extLst>
              <a:ext uri="{FF2B5EF4-FFF2-40B4-BE49-F238E27FC236}">
                <a16:creationId xmlns:a16="http://schemas.microsoft.com/office/drawing/2014/main" id="{8EEC36DF-51B0-4483-9701-5CA67D50485A}"/>
              </a:ext>
            </a:extLst>
          </p:cNvPr>
          <p:cNvSpPr>
            <a:spLocks noGrp="1"/>
          </p:cNvSpPr>
          <p:nvPr>
            <p:ph type="ftr" sz="quarter" idx="15"/>
          </p:nvPr>
        </p:nvSpPr>
        <p:spPr/>
        <p:txBody>
          <a:bodyPr/>
          <a:lstStyle/>
          <a:p>
            <a:endParaRPr lang="nl-NL" dirty="0"/>
          </a:p>
        </p:txBody>
      </p:sp>
      <p:pic>
        <p:nvPicPr>
          <p:cNvPr id="8" name="Picture 7">
            <a:extLst>
              <a:ext uri="{FF2B5EF4-FFF2-40B4-BE49-F238E27FC236}">
                <a16:creationId xmlns:a16="http://schemas.microsoft.com/office/drawing/2014/main" id="{1E4FECE2-9C73-4140-B871-9B2CCC55DFD3}"/>
              </a:ext>
            </a:extLst>
          </p:cNvPr>
          <p:cNvPicPr>
            <a:picLocks noChangeAspect="1"/>
          </p:cNvPicPr>
          <p:nvPr/>
        </p:nvPicPr>
        <p:blipFill>
          <a:blip r:embed="rId2"/>
          <a:stretch>
            <a:fillRect/>
          </a:stretch>
        </p:blipFill>
        <p:spPr>
          <a:xfrm>
            <a:off x="5652120" y="699542"/>
            <a:ext cx="2222795" cy="2339529"/>
          </a:xfrm>
          <a:prstGeom prst="flowChartDocument">
            <a:avLst/>
          </a:prstGeom>
        </p:spPr>
      </p:pic>
      <p:pic>
        <p:nvPicPr>
          <p:cNvPr id="9" name="Picture 8">
            <a:extLst>
              <a:ext uri="{FF2B5EF4-FFF2-40B4-BE49-F238E27FC236}">
                <a16:creationId xmlns:a16="http://schemas.microsoft.com/office/drawing/2014/main" id="{38412A0B-2A2E-4C2D-9612-39AB0EA9FA3E}"/>
              </a:ext>
            </a:extLst>
          </p:cNvPr>
          <p:cNvPicPr>
            <a:picLocks noChangeAspect="1"/>
          </p:cNvPicPr>
          <p:nvPr/>
        </p:nvPicPr>
        <p:blipFill>
          <a:blip r:embed="rId3"/>
          <a:stretch>
            <a:fillRect/>
          </a:stretch>
        </p:blipFill>
        <p:spPr>
          <a:xfrm>
            <a:off x="6426641" y="2067694"/>
            <a:ext cx="2227406" cy="2232248"/>
          </a:xfrm>
          <a:prstGeom prst="flowChartDocument">
            <a:avLst/>
          </a:prstGeom>
        </p:spPr>
      </p:pic>
      <p:sp>
        <p:nvSpPr>
          <p:cNvPr id="10" name="TextBox 9">
            <a:extLst>
              <a:ext uri="{FF2B5EF4-FFF2-40B4-BE49-F238E27FC236}">
                <a16:creationId xmlns:a16="http://schemas.microsoft.com/office/drawing/2014/main" id="{B5710748-1316-4EC0-B8D4-8C2387E38C25}"/>
              </a:ext>
            </a:extLst>
          </p:cNvPr>
          <p:cNvSpPr txBox="1"/>
          <p:nvPr/>
        </p:nvSpPr>
        <p:spPr>
          <a:xfrm>
            <a:off x="5650099" y="411509"/>
            <a:ext cx="1368152" cy="307777"/>
          </a:xfrm>
          <a:prstGeom prst="rect">
            <a:avLst/>
          </a:prstGeom>
        </p:spPr>
        <p:txBody>
          <a:bodyPr wrap="square" rtlCol="0">
            <a:spAutoFit/>
          </a:bodyPr>
          <a:lstStyle/>
          <a:p>
            <a:r>
              <a:rPr lang="en-US" sz="1400" dirty="0">
                <a:solidFill>
                  <a:srgbClr val="EE7D11"/>
                </a:solidFill>
              </a:rPr>
              <a:t>languages</a:t>
            </a:r>
            <a:endParaRPr lang="en-US" sz="1400" dirty="0">
              <a:solidFill>
                <a:srgbClr val="EE7D11"/>
              </a:solidFill>
              <a:latin typeface="+mn-lt"/>
            </a:endParaRPr>
          </a:p>
        </p:txBody>
      </p:sp>
      <p:sp>
        <p:nvSpPr>
          <p:cNvPr id="11" name="TextBox 10">
            <a:extLst>
              <a:ext uri="{FF2B5EF4-FFF2-40B4-BE49-F238E27FC236}">
                <a16:creationId xmlns:a16="http://schemas.microsoft.com/office/drawing/2014/main" id="{3E8365D7-7EC6-43A4-ADE5-C7044D9CC899}"/>
              </a:ext>
            </a:extLst>
          </p:cNvPr>
          <p:cNvSpPr txBox="1"/>
          <p:nvPr/>
        </p:nvSpPr>
        <p:spPr>
          <a:xfrm>
            <a:off x="7281284" y="1759917"/>
            <a:ext cx="1368152" cy="307777"/>
          </a:xfrm>
          <a:prstGeom prst="rect">
            <a:avLst/>
          </a:prstGeom>
        </p:spPr>
        <p:txBody>
          <a:bodyPr wrap="square" rtlCol="0">
            <a:spAutoFit/>
          </a:bodyPr>
          <a:lstStyle/>
          <a:p>
            <a:pPr algn="r"/>
            <a:r>
              <a:rPr lang="en-US" sz="1400" dirty="0">
                <a:solidFill>
                  <a:srgbClr val="EE7D11"/>
                </a:solidFill>
              </a:rPr>
              <a:t>translations</a:t>
            </a:r>
            <a:endParaRPr lang="en-US" sz="1400" dirty="0">
              <a:solidFill>
                <a:srgbClr val="EE7D11"/>
              </a:solidFill>
              <a:latin typeface="+mn-lt"/>
            </a:endParaRPr>
          </a:p>
        </p:txBody>
      </p:sp>
    </p:spTree>
    <p:extLst>
      <p:ext uri="{BB962C8B-B14F-4D97-AF65-F5344CB8AC3E}">
        <p14:creationId xmlns:p14="http://schemas.microsoft.com/office/powerpoint/2010/main" val="1091812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1DE1E-8DFC-4FF0-8086-3B5AE614EA9F}"/>
              </a:ext>
            </a:extLst>
          </p:cNvPr>
          <p:cNvSpPr>
            <a:spLocks noGrp="1"/>
          </p:cNvSpPr>
          <p:nvPr>
            <p:ph type="ctrTitle"/>
          </p:nvPr>
        </p:nvSpPr>
        <p:spPr/>
        <p:txBody>
          <a:bodyPr/>
          <a:lstStyle/>
          <a:p>
            <a:r>
              <a:rPr lang="en-US" dirty="0"/>
              <a:t>Do the first search to eliminate some circles</a:t>
            </a:r>
          </a:p>
        </p:txBody>
      </p:sp>
      <p:sp>
        <p:nvSpPr>
          <p:cNvPr id="3" name="Content Placeholder 2">
            <a:extLst>
              <a:ext uri="{FF2B5EF4-FFF2-40B4-BE49-F238E27FC236}">
                <a16:creationId xmlns:a16="http://schemas.microsoft.com/office/drawing/2014/main" id="{8744D9E1-2607-443F-98E8-03632D32C018}"/>
              </a:ext>
            </a:extLst>
          </p:cNvPr>
          <p:cNvSpPr>
            <a:spLocks noGrp="1"/>
          </p:cNvSpPr>
          <p:nvPr>
            <p:ph idx="1"/>
          </p:nvPr>
        </p:nvSpPr>
        <p:spPr>
          <a:xfrm>
            <a:off x="590209" y="1143992"/>
            <a:ext cx="4320480" cy="3051465"/>
          </a:xfrm>
        </p:spPr>
        <p:txBody>
          <a:bodyPr/>
          <a:lstStyle/>
          <a:p>
            <a:r>
              <a:rPr lang="en-US" sz="1400" dirty="0"/>
              <a:t>Do the free search in the circle</a:t>
            </a:r>
            <a:br>
              <a:rPr lang="en-US" sz="1400" dirty="0"/>
            </a:br>
            <a:r>
              <a:rPr lang="en-US" sz="1400" dirty="0"/>
              <a:t>with </a:t>
            </a:r>
            <a:r>
              <a:rPr lang="en-US" sz="1400" b="1" dirty="0" err="1">
                <a:latin typeface="Courier New" panose="02070309020205020404" pitchFamily="49" charset="0"/>
                <a:cs typeface="Courier New" panose="02070309020205020404" pitchFamily="49" charset="0"/>
              </a:rPr>
              <a:t>search_for</a:t>
            </a:r>
            <a:r>
              <a:rPr lang="en-US" sz="1400" b="1" dirty="0">
                <a:latin typeface="Courier New" panose="02070309020205020404" pitchFamily="49" charset="0"/>
                <a:cs typeface="Courier New" panose="02070309020205020404" pitchFamily="49" charset="0"/>
              </a:rPr>
              <a:t> </a:t>
            </a:r>
            <a:r>
              <a:rPr lang="en-US" sz="1400" dirty="0"/>
              <a:t>function using </a:t>
            </a:r>
            <a:br>
              <a:rPr lang="en-US" sz="1400" dirty="0"/>
            </a:br>
            <a:r>
              <a:rPr lang="en-US" sz="1400" dirty="0"/>
              <a:t>free version of Find Place request</a:t>
            </a:r>
          </a:p>
          <a:p>
            <a:pPr marL="0" indent="0">
              <a:buNone/>
            </a:pPr>
            <a:endParaRPr lang="en-US" sz="1400" dirty="0"/>
          </a:p>
          <a:p>
            <a:r>
              <a:rPr lang="en-US" sz="1400" dirty="0"/>
              <a:t>Look at the places that were found more than once, they are suspicious. For them do Place Details request to find their real coordinates. Filter out circles where the found place was outside of the circle.</a:t>
            </a:r>
          </a:p>
        </p:txBody>
      </p:sp>
      <p:sp>
        <p:nvSpPr>
          <p:cNvPr id="4" name="Date Placeholder 3">
            <a:extLst>
              <a:ext uri="{FF2B5EF4-FFF2-40B4-BE49-F238E27FC236}">
                <a16:creationId xmlns:a16="http://schemas.microsoft.com/office/drawing/2014/main" id="{B32843F9-D0AD-4FE5-ABEE-B368DA7307F2}"/>
              </a:ext>
            </a:extLst>
          </p:cNvPr>
          <p:cNvSpPr>
            <a:spLocks noGrp="1"/>
          </p:cNvSpPr>
          <p:nvPr>
            <p:ph type="dt" sz="half" idx="14"/>
          </p:nvPr>
        </p:nvSpPr>
        <p:spPr/>
        <p:txBody>
          <a:bodyPr/>
          <a:lstStyle/>
          <a:p>
            <a:endParaRPr lang="nl-NL" dirty="0"/>
          </a:p>
        </p:txBody>
      </p:sp>
      <p:sp>
        <p:nvSpPr>
          <p:cNvPr id="5" name="Slide Number Placeholder 4">
            <a:extLst>
              <a:ext uri="{FF2B5EF4-FFF2-40B4-BE49-F238E27FC236}">
                <a16:creationId xmlns:a16="http://schemas.microsoft.com/office/drawing/2014/main" id="{B57F8CD1-72AF-451A-ACD9-EAFE4AD4774E}"/>
              </a:ext>
            </a:extLst>
          </p:cNvPr>
          <p:cNvSpPr>
            <a:spLocks noGrp="1"/>
          </p:cNvSpPr>
          <p:nvPr>
            <p:ph type="sldNum" sz="quarter" idx="16"/>
          </p:nvPr>
        </p:nvSpPr>
        <p:spPr/>
        <p:txBody>
          <a:bodyPr/>
          <a:lstStyle/>
          <a:p>
            <a:fld id="{92BF6679-0BEE-49C9-BF2B-A3F77A72213C}" type="slidenum">
              <a:rPr lang="nl-NL" smtClean="0"/>
              <a:pPr/>
              <a:t>9</a:t>
            </a:fld>
            <a:endParaRPr lang="nl-NL" dirty="0"/>
          </a:p>
        </p:txBody>
      </p:sp>
      <p:sp>
        <p:nvSpPr>
          <p:cNvPr id="6" name="Footer Placeholder 5">
            <a:extLst>
              <a:ext uri="{FF2B5EF4-FFF2-40B4-BE49-F238E27FC236}">
                <a16:creationId xmlns:a16="http://schemas.microsoft.com/office/drawing/2014/main" id="{0965BC1E-15CF-4426-A7C2-C94572FA11A9}"/>
              </a:ext>
            </a:extLst>
          </p:cNvPr>
          <p:cNvSpPr>
            <a:spLocks noGrp="1"/>
          </p:cNvSpPr>
          <p:nvPr>
            <p:ph type="ftr" sz="quarter" idx="15"/>
          </p:nvPr>
        </p:nvSpPr>
        <p:spPr/>
        <p:txBody>
          <a:bodyPr/>
          <a:lstStyle/>
          <a:p>
            <a:endParaRPr lang="nl-NL" dirty="0"/>
          </a:p>
        </p:txBody>
      </p:sp>
      <p:pic>
        <p:nvPicPr>
          <p:cNvPr id="7" name="Picture 6">
            <a:extLst>
              <a:ext uri="{FF2B5EF4-FFF2-40B4-BE49-F238E27FC236}">
                <a16:creationId xmlns:a16="http://schemas.microsoft.com/office/drawing/2014/main" id="{BF6F42D3-6A84-4676-9EE7-085C237B4441}"/>
              </a:ext>
            </a:extLst>
          </p:cNvPr>
          <p:cNvPicPr>
            <a:picLocks noChangeAspect="1"/>
          </p:cNvPicPr>
          <p:nvPr/>
        </p:nvPicPr>
        <p:blipFill>
          <a:blip r:embed="rId2"/>
          <a:stretch>
            <a:fillRect/>
          </a:stretch>
        </p:blipFill>
        <p:spPr>
          <a:xfrm>
            <a:off x="4274231" y="1091794"/>
            <a:ext cx="2880320" cy="79810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DD3B938C-5ED5-4A78-BF7E-A0BA1E1B5DDA}"/>
              </a:ext>
            </a:extLst>
          </p:cNvPr>
          <p:cNvPicPr>
            <a:picLocks noChangeAspect="1"/>
          </p:cNvPicPr>
          <p:nvPr/>
        </p:nvPicPr>
        <p:blipFill>
          <a:blip r:embed="rId3"/>
          <a:stretch>
            <a:fillRect/>
          </a:stretch>
        </p:blipFill>
        <p:spPr>
          <a:xfrm>
            <a:off x="5159650" y="2321702"/>
            <a:ext cx="3491880" cy="1131829"/>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91D44308-90E6-42A5-9FA2-73F22116638E}"/>
              </a:ext>
            </a:extLst>
          </p:cNvPr>
          <p:cNvSpPr txBox="1"/>
          <p:nvPr/>
        </p:nvSpPr>
        <p:spPr>
          <a:xfrm>
            <a:off x="7247084" y="1093976"/>
            <a:ext cx="1511312" cy="646331"/>
          </a:xfrm>
          <a:prstGeom prst="rect">
            <a:avLst/>
          </a:prstGeom>
        </p:spPr>
        <p:txBody>
          <a:bodyPr wrap="square" rtlCol="0">
            <a:spAutoFit/>
          </a:bodyPr>
          <a:lstStyle/>
          <a:p>
            <a:r>
              <a:rPr lang="en-US" sz="1200" dirty="0">
                <a:solidFill>
                  <a:srgbClr val="EE7D11"/>
                </a:solidFill>
              </a:rPr>
              <a:t>Find Place request is free if it returns only </a:t>
            </a:r>
            <a:r>
              <a:rPr lang="en-US" sz="1200" dirty="0" err="1">
                <a:solidFill>
                  <a:srgbClr val="EE7D11"/>
                </a:solidFill>
              </a:rPr>
              <a:t>place_id</a:t>
            </a:r>
            <a:endParaRPr lang="en-US" sz="1200" dirty="0">
              <a:solidFill>
                <a:srgbClr val="EE7D11"/>
              </a:solidFill>
              <a:latin typeface="+mn-lt"/>
            </a:endParaRPr>
          </a:p>
        </p:txBody>
      </p:sp>
      <p:sp>
        <p:nvSpPr>
          <p:cNvPr id="10" name="TextBox 9">
            <a:extLst>
              <a:ext uri="{FF2B5EF4-FFF2-40B4-BE49-F238E27FC236}">
                <a16:creationId xmlns:a16="http://schemas.microsoft.com/office/drawing/2014/main" id="{F31778AE-1FAC-4400-9DD4-A1516A263C85}"/>
              </a:ext>
            </a:extLst>
          </p:cNvPr>
          <p:cNvSpPr txBox="1"/>
          <p:nvPr/>
        </p:nvSpPr>
        <p:spPr>
          <a:xfrm>
            <a:off x="5714391" y="3569466"/>
            <a:ext cx="3096344" cy="646331"/>
          </a:xfrm>
          <a:prstGeom prst="rect">
            <a:avLst/>
          </a:prstGeom>
        </p:spPr>
        <p:txBody>
          <a:bodyPr wrap="square" rtlCol="0">
            <a:spAutoFit/>
          </a:bodyPr>
          <a:lstStyle/>
          <a:p>
            <a:r>
              <a:rPr lang="en-US" sz="1200" dirty="0">
                <a:solidFill>
                  <a:srgbClr val="EE7D11"/>
                </a:solidFill>
              </a:rPr>
              <a:t>Place Details costs 0.017 </a:t>
            </a:r>
            <a:r>
              <a:rPr lang="en-US" sz="1200" dirty="0" err="1">
                <a:solidFill>
                  <a:srgbClr val="EE7D11"/>
                </a:solidFill>
              </a:rPr>
              <a:t>eur</a:t>
            </a:r>
            <a:r>
              <a:rPr lang="en-US" sz="1200" dirty="0">
                <a:solidFill>
                  <a:srgbClr val="EE7D11"/>
                </a:solidFill>
              </a:rPr>
              <a:t> per request.</a:t>
            </a:r>
          </a:p>
          <a:p>
            <a:r>
              <a:rPr lang="en-US" sz="1200" dirty="0">
                <a:solidFill>
                  <a:srgbClr val="EE7D11"/>
                </a:solidFill>
              </a:rPr>
              <a:t>Takes as an input </a:t>
            </a:r>
            <a:r>
              <a:rPr lang="en-US" sz="1200" dirty="0" err="1">
                <a:solidFill>
                  <a:srgbClr val="EE7D11"/>
                </a:solidFill>
              </a:rPr>
              <a:t>place_id</a:t>
            </a:r>
            <a:r>
              <a:rPr lang="en-US" sz="1200" dirty="0">
                <a:solidFill>
                  <a:srgbClr val="EE7D11"/>
                </a:solidFill>
              </a:rPr>
              <a:t> and returns some information, including coordinates.</a:t>
            </a:r>
            <a:endParaRPr lang="en-US" sz="1200" dirty="0">
              <a:solidFill>
                <a:srgbClr val="EE7D11"/>
              </a:solidFill>
              <a:latin typeface="+mn-lt"/>
            </a:endParaRPr>
          </a:p>
        </p:txBody>
      </p:sp>
      <p:pic>
        <p:nvPicPr>
          <p:cNvPr id="2050" name="Picture 2" descr="Image result for google maps logo">
            <a:extLst>
              <a:ext uri="{FF2B5EF4-FFF2-40B4-BE49-F238E27FC236}">
                <a16:creationId xmlns:a16="http://schemas.microsoft.com/office/drawing/2014/main" id="{F3F35D29-9E38-4734-8EC1-317E8E255B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1143992"/>
            <a:ext cx="245358" cy="24850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google maps logo">
            <a:extLst>
              <a:ext uri="{FF2B5EF4-FFF2-40B4-BE49-F238E27FC236}">
                <a16:creationId xmlns:a16="http://schemas.microsoft.com/office/drawing/2014/main" id="{3A53392B-CD13-4BA4-813C-6048E5F28D4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7382" y="2406384"/>
            <a:ext cx="245358" cy="248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093413"/>
      </p:ext>
    </p:extLst>
  </p:cSld>
  <p:clrMapOvr>
    <a:masterClrMapping/>
  </p:clrMapOvr>
</p:sld>
</file>

<file path=ppt/theme/theme1.xml><?xml version="1.0" encoding="utf-8"?>
<a:theme xmlns:a="http://schemas.openxmlformats.org/drawingml/2006/main" name="voorbeeld">
  <a:themeElements>
    <a:clrScheme name="ORTEC">
      <a:dk1>
        <a:srgbClr val="505150"/>
      </a:dk1>
      <a:lt1>
        <a:sysClr val="window" lastClr="FFFFFF"/>
      </a:lt1>
      <a:dk2>
        <a:srgbClr val="002E67"/>
      </a:dk2>
      <a:lt2>
        <a:srgbClr val="FFFFFE"/>
      </a:lt2>
      <a:accent1>
        <a:srgbClr val="002E67"/>
      </a:accent1>
      <a:accent2>
        <a:srgbClr val="EE7D11"/>
      </a:accent2>
      <a:accent3>
        <a:srgbClr val="505150"/>
      </a:accent3>
      <a:accent4>
        <a:srgbClr val="A90074"/>
      </a:accent4>
      <a:accent5>
        <a:srgbClr val="009BC2"/>
      </a:accent5>
      <a:accent6>
        <a:srgbClr val="97BF0D"/>
      </a:accent6>
      <a:hlink>
        <a:srgbClr val="002E67"/>
      </a:hlink>
      <a:folHlink>
        <a:srgbClr val="002E67"/>
      </a:folHlink>
    </a:clrScheme>
    <a:fontScheme name="Ortec">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defRPr sz="2000" dirty="0" err="1" smtClean="0">
            <a:solidFill>
              <a:srgbClr val="EE7D11"/>
            </a:solidFill>
            <a:latin typeface="+mn-lt"/>
          </a:defRPr>
        </a:defPPr>
      </a:lstStyle>
    </a:txDef>
  </a:objectDefaults>
  <a:extraClrSchemeLst/>
  <a:extLst>
    <a:ext uri="{05A4C25C-085E-4340-85A3-A5531E510DB2}">
      <thm15:themeFamily xmlns:thm15="http://schemas.microsoft.com/office/thememl/2012/main" name="ORTEC - Documentations Slide  16-9.potx" id="{742AA2DF-7DF6-4B5F-851F-419ECCACAE5C}" vid="{FECAB7B8-018B-4550-A8DB-B05466CA3A0E}"/>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22166CE0F554C40A178652F600DB9A7" ma:contentTypeVersion="2" ma:contentTypeDescription="Create a new document." ma:contentTypeScope="" ma:versionID="fd7d4c79d8f8e761ca4a9be36b1c7065">
  <xsd:schema xmlns:xsd="http://www.w3.org/2001/XMLSchema" xmlns:xs="http://www.w3.org/2001/XMLSchema" xmlns:p="http://schemas.microsoft.com/office/2006/metadata/properties" xmlns:ns2="ab498717-4957-460f-97e7-95f981e433d7" targetNamespace="http://schemas.microsoft.com/office/2006/metadata/properties" ma:root="true" ma:fieldsID="5beff66d7f52de57b92e1b5b6562e35b" ns2:_="">
    <xsd:import namespace="ab498717-4957-460f-97e7-95f981e433d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498717-4957-460f-97e7-95f981e433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ab498717-4957-460f-97e7-95f981e433d7">
      <UserInfo>
        <DisplayName>Everyone except external users</DisplayName>
        <AccountId>5</AccountId>
        <AccountType/>
      </UserInfo>
    </SharedWithUsers>
  </documentManagement>
</p:properties>
</file>

<file path=customXml/itemProps1.xml><?xml version="1.0" encoding="utf-8"?>
<ds:datastoreItem xmlns:ds="http://schemas.openxmlformats.org/officeDocument/2006/customXml" ds:itemID="{3B32F1F2-667B-44B5-B2FD-338A2F61BD5B}">
  <ds:schemaRefs>
    <ds:schemaRef ds:uri="http://schemas.microsoft.com/sharepoint/v3/contenttype/forms"/>
  </ds:schemaRefs>
</ds:datastoreItem>
</file>

<file path=customXml/itemProps2.xml><?xml version="1.0" encoding="utf-8"?>
<ds:datastoreItem xmlns:ds="http://schemas.openxmlformats.org/officeDocument/2006/customXml" ds:itemID="{47D9362B-AE29-4178-80BC-C130283E6A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498717-4957-460f-97e7-95f981e433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959E23-85F4-4787-966E-DC0FF5E7AAB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ab498717-4957-460f-97e7-95f981e433d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314</TotalTime>
  <Words>474</Words>
  <Application>Microsoft Office PowerPoint</Application>
  <PresentationFormat>On-screen Show (16:9)</PresentationFormat>
  <Paragraphs>82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Courier New</vt:lpstr>
      <vt:lpstr>Wingdings</vt:lpstr>
      <vt:lpstr>voorbeeld</vt:lpstr>
      <vt:lpstr>How to search on Google maps</vt:lpstr>
      <vt:lpstr>How to find all local branches?</vt:lpstr>
      <vt:lpstr>Google Maps API requests we need</vt:lpstr>
      <vt:lpstr>Divide the country in regions</vt:lpstr>
      <vt:lpstr>And do the search in each of them</vt:lpstr>
      <vt:lpstr>General plan of search in each circle</vt:lpstr>
      <vt:lpstr>Identify countries in the circle</vt:lpstr>
      <vt:lpstr>Define search words for each country</vt:lpstr>
      <vt:lpstr>Do the first search to eliminate some circles</vt:lpstr>
      <vt:lpstr>Do extensive search in survived circles</vt:lpstr>
      <vt:lpstr>General plan of search in each circle</vt:lpstr>
      <vt:lpstr>PowerPoint Presentation</vt:lpstr>
    </vt:vector>
  </TitlesOfParts>
  <Company>ORTEC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Bart van Vliet</dc:creator>
  <cp:lastModifiedBy>Anna Pechina</cp:lastModifiedBy>
  <cp:revision>35</cp:revision>
  <dcterms:created xsi:type="dcterms:W3CDTF">2018-02-13T13:27:04Z</dcterms:created>
  <dcterms:modified xsi:type="dcterms:W3CDTF">2019-06-26T15:28:11Z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0x010100322166CE0F554C40A178652F600DB9A7</vt:lpwstr>
  </property>
  <property fmtid="{D5CDD505-2E9C-101B-9397-08002B2CF9AE}" pid="3" name="TemplateType">
    <vt:lpwstr>SlideDeck169</vt:lpwstr>
  </property>
  <property fmtid="{D5CDD505-2E9C-101B-9397-08002B2CF9AE}" pid="4" name="DateOfPresentation">
    <vt:lpwstr>25-07-2017</vt:lpwstr>
  </property>
  <property fmtid="{D5CDD505-2E9C-101B-9397-08002B2CF9AE}" pid="5" name="TitleOfPresentation">
    <vt:lpwstr>How to search on Google maps</vt:lpwstr>
  </property>
</Properties>
</file>