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Odell" userId="3b3a90ef4ebce9a4" providerId="LiveId" clId="{04A06DF9-C56F-4335-82DA-22FF5094EADB}"/>
    <pc:docChg chg="undo custSel addSld modSld">
      <pc:chgData name="Robert Odell" userId="3b3a90ef4ebce9a4" providerId="LiveId" clId="{04A06DF9-C56F-4335-82DA-22FF5094EADB}" dt="2022-02-14T17:22:28.270" v="46" actId="20577"/>
      <pc:docMkLst>
        <pc:docMk/>
      </pc:docMkLst>
      <pc:sldChg chg="modSp new mod">
        <pc:chgData name="Robert Odell" userId="3b3a90ef4ebce9a4" providerId="LiveId" clId="{04A06DF9-C56F-4335-82DA-22FF5094EADB}" dt="2022-02-14T17:22:28.270" v="46" actId="20577"/>
        <pc:sldMkLst>
          <pc:docMk/>
          <pc:sldMk cId="2326790650" sldId="265"/>
        </pc:sldMkLst>
        <pc:spChg chg="mod">
          <ac:chgData name="Robert Odell" userId="3b3a90ef4ebce9a4" providerId="LiveId" clId="{04A06DF9-C56F-4335-82DA-22FF5094EADB}" dt="2022-02-14T17:22:08.152" v="12" actId="20577"/>
          <ac:spMkLst>
            <pc:docMk/>
            <pc:sldMk cId="2326790650" sldId="265"/>
            <ac:spMk id="2" creationId="{F4B599C8-ECAB-4005-A267-2B3645FB1EFC}"/>
          </ac:spMkLst>
        </pc:spChg>
        <pc:spChg chg="mod">
          <ac:chgData name="Robert Odell" userId="3b3a90ef4ebce9a4" providerId="LiveId" clId="{04A06DF9-C56F-4335-82DA-22FF5094EADB}" dt="2022-02-14T17:22:28.270" v="46" actId="20577"/>
          <ac:spMkLst>
            <pc:docMk/>
            <pc:sldMk cId="2326790650" sldId="265"/>
            <ac:spMk id="3" creationId="{BE1B1DCC-3CC3-4896-853A-C82C09A28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1C3-13AA-4634-8104-BFDC26C3E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local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1076-A9DC-415A-8AAC-7285F2DF0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Robert Odell</a:t>
            </a:r>
          </a:p>
        </p:txBody>
      </p:sp>
    </p:spTree>
    <p:extLst>
      <p:ext uri="{BB962C8B-B14F-4D97-AF65-F5344CB8AC3E}">
        <p14:creationId xmlns:p14="http://schemas.microsoft.com/office/powerpoint/2010/main" val="185364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99C8-ECAB-4005-A267-2B3645FB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1DCC-3CC3-4896-853A-C82C09A28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Pen</a:t>
            </a:r>
          </a:p>
        </p:txBody>
      </p:sp>
    </p:spTree>
    <p:extLst>
      <p:ext uri="{BB962C8B-B14F-4D97-AF65-F5344CB8AC3E}">
        <p14:creationId xmlns:p14="http://schemas.microsoft.com/office/powerpoint/2010/main" val="23267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93FB-7DDB-4BEC-B39E-25E1A6AD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local storage?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DC80-DC02-4DE8-B1C0-FBE28547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that allows data to be stored directly on the user's computer.</a:t>
            </a:r>
          </a:p>
          <a:p>
            <a:r>
              <a:rPr lang="en-US" dirty="0"/>
              <a:t>Data will not be lost when the browser closes.</a:t>
            </a:r>
          </a:p>
          <a:p>
            <a:r>
              <a:rPr lang="en-US" dirty="0"/>
              <a:t>Stores up to 10MB</a:t>
            </a:r>
          </a:p>
          <a:p>
            <a:r>
              <a:rPr lang="en-US" dirty="0"/>
              <a:t>Only stores Strings</a:t>
            </a:r>
          </a:p>
          <a:p>
            <a:r>
              <a:rPr lang="en-US" dirty="0"/>
              <a:t>Browser and user specific</a:t>
            </a:r>
          </a:p>
          <a:p>
            <a:r>
              <a:rPr lang="en-US" dirty="0"/>
              <a:t>Not secure</a:t>
            </a:r>
          </a:p>
        </p:txBody>
      </p:sp>
    </p:spTree>
    <p:extLst>
      <p:ext uri="{BB962C8B-B14F-4D97-AF65-F5344CB8AC3E}">
        <p14:creationId xmlns:p14="http://schemas.microsoft.com/office/powerpoint/2010/main" val="962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6109-FB67-4A3D-B2A5-C301987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6D8F-2DE4-49A1-9519-42DFC0F3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Accessed through JavaScript code</a:t>
            </a:r>
          </a:p>
          <a:p>
            <a:r>
              <a:rPr lang="en-US" dirty="0"/>
              <a:t>Key-Value pairs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2F72-52A2-4FD9-BE5C-4D36D584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E0EE-7427-4672-BDF6-A2B0F718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setItem</a:t>
            </a:r>
            <a:r>
              <a:rPr lang="en-US" dirty="0"/>
              <a:t>() – Add key/value set</a:t>
            </a:r>
          </a:p>
          <a:p>
            <a:r>
              <a:rPr lang="en-US" dirty="0" err="1"/>
              <a:t>getItem</a:t>
            </a:r>
            <a:r>
              <a:rPr lang="en-US" dirty="0"/>
              <a:t>() – Retrieve items </a:t>
            </a:r>
          </a:p>
          <a:p>
            <a:r>
              <a:rPr lang="en-US" dirty="0" err="1"/>
              <a:t>removeItem</a:t>
            </a:r>
            <a:r>
              <a:rPr lang="en-US" dirty="0"/>
              <a:t>() – Remove an item by key </a:t>
            </a:r>
          </a:p>
          <a:p>
            <a:r>
              <a:rPr lang="en-US" dirty="0"/>
              <a:t>clear() – clear all</a:t>
            </a:r>
          </a:p>
          <a:p>
            <a:r>
              <a:rPr lang="en-US" dirty="0"/>
              <a:t>key() – pass a number to retrieve the key</a:t>
            </a:r>
          </a:p>
        </p:txBody>
      </p:sp>
    </p:spTree>
    <p:extLst>
      <p:ext uri="{BB962C8B-B14F-4D97-AF65-F5344CB8AC3E}">
        <p14:creationId xmlns:p14="http://schemas.microsoft.com/office/powerpoint/2010/main" val="2514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7372-3ED7-4237-A125-89C0F85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767C-B50F-42A0-98E5-E80A7F08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localStorage.setItem</a:t>
            </a:r>
            <a:r>
              <a:rPr lang="en-US" dirty="0"/>
              <a:t>('name', ‘Robert’);</a:t>
            </a:r>
          </a:p>
          <a:p>
            <a:r>
              <a:rPr lang="en-US" dirty="0"/>
              <a:t>Key = name</a:t>
            </a:r>
          </a:p>
          <a:p>
            <a:r>
              <a:rPr lang="en-US" dirty="0"/>
              <a:t>Value = Robert</a:t>
            </a:r>
          </a:p>
        </p:txBody>
      </p:sp>
    </p:spTree>
    <p:extLst>
      <p:ext uri="{BB962C8B-B14F-4D97-AF65-F5344CB8AC3E}">
        <p14:creationId xmlns:p14="http://schemas.microsoft.com/office/powerpoint/2010/main" val="14133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7372-3ED7-4237-A125-89C0F85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767C-B50F-42A0-98E5-E80A7F08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localStorage.getItem</a:t>
            </a:r>
            <a:r>
              <a:rPr lang="en-US" dirty="0"/>
              <a:t>(‘name’);</a:t>
            </a:r>
          </a:p>
          <a:p>
            <a:r>
              <a:rPr lang="en-US" dirty="0"/>
              <a:t>Key = name</a:t>
            </a:r>
          </a:p>
          <a:p>
            <a:r>
              <a:rPr lang="en-US" dirty="0"/>
              <a:t>Returns the value from the given key (Robert)</a:t>
            </a:r>
          </a:p>
        </p:txBody>
      </p:sp>
    </p:spTree>
    <p:extLst>
      <p:ext uri="{BB962C8B-B14F-4D97-AF65-F5344CB8AC3E}">
        <p14:creationId xmlns:p14="http://schemas.microsoft.com/office/powerpoint/2010/main" val="265534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7372-3ED7-4237-A125-89C0F85E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767C-B50F-42A0-98E5-E80A7F08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localStorage.removeItem</a:t>
            </a:r>
            <a:r>
              <a:rPr lang="en-US" dirty="0"/>
              <a:t>(‘name’);</a:t>
            </a:r>
          </a:p>
          <a:p>
            <a:r>
              <a:rPr lang="en-US" dirty="0"/>
              <a:t>Key = name</a:t>
            </a:r>
          </a:p>
          <a:p>
            <a:r>
              <a:rPr lang="en-US" dirty="0"/>
              <a:t>Removes the Key-Value set of the given key</a:t>
            </a:r>
          </a:p>
        </p:txBody>
      </p:sp>
    </p:spTree>
    <p:extLst>
      <p:ext uri="{BB962C8B-B14F-4D97-AF65-F5344CB8AC3E}">
        <p14:creationId xmlns:p14="http://schemas.microsoft.com/office/powerpoint/2010/main" val="6197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A14-49A2-427D-9799-05D0BA88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1D1C-44E4-4C36-830B-01F6C92D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localStorage.clear</a:t>
            </a:r>
            <a:r>
              <a:rPr lang="en-US" dirty="0"/>
              <a:t>()</a:t>
            </a:r>
          </a:p>
          <a:p>
            <a:r>
              <a:rPr lang="en-US" dirty="0"/>
              <a:t>Clears all Key-Value sets for the current domain</a:t>
            </a:r>
          </a:p>
        </p:txBody>
      </p:sp>
    </p:spTree>
    <p:extLst>
      <p:ext uri="{BB962C8B-B14F-4D97-AF65-F5344CB8AC3E}">
        <p14:creationId xmlns:p14="http://schemas.microsoft.com/office/powerpoint/2010/main" val="260097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8B14-2888-4210-8283-59CB0C94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809A-D2C4-434E-B290-C7B6B7C0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localStorage.key</a:t>
            </a:r>
            <a:r>
              <a:rPr lang="en-US" dirty="0"/>
              <a:t>(0);</a:t>
            </a:r>
          </a:p>
          <a:p>
            <a:r>
              <a:rPr lang="en-US" dirty="0"/>
              <a:t>Returns name of the key at the given index (name)</a:t>
            </a:r>
          </a:p>
        </p:txBody>
      </p:sp>
    </p:spTree>
    <p:extLst>
      <p:ext uri="{BB962C8B-B14F-4D97-AF65-F5344CB8AC3E}">
        <p14:creationId xmlns:p14="http://schemas.microsoft.com/office/powerpoint/2010/main" val="55855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296</TotalTime>
  <Words>189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Javascript local storage</vt:lpstr>
      <vt:lpstr>What is local storage?</vt:lpstr>
      <vt:lpstr>How does it work?</vt:lpstr>
      <vt:lpstr>Method calls</vt:lpstr>
      <vt:lpstr>Set item</vt:lpstr>
      <vt:lpstr>get item</vt:lpstr>
      <vt:lpstr>remove item</vt:lpstr>
      <vt:lpstr>Clear</vt:lpstr>
      <vt:lpstr>Key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local storage</dc:title>
  <dc:creator>Robert Odell</dc:creator>
  <cp:lastModifiedBy>Robert Odell</cp:lastModifiedBy>
  <cp:revision>1</cp:revision>
  <dcterms:created xsi:type="dcterms:W3CDTF">2022-02-12T22:43:42Z</dcterms:created>
  <dcterms:modified xsi:type="dcterms:W3CDTF">2022-02-14T17:22:33Z</dcterms:modified>
</cp:coreProperties>
</file>