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1EC0-053D-4975-BA51-51D45950526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F1A3-A572-4A6E-93F7-4EAA1741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1F1A3-A572-4A6E-93F7-4EAA17415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4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5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D5A07-0219-47A3-9BC2-0EDDB4567D2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4D19-DE5D-4FBA-9B57-0B50CEB7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1F1-AAD5-A58C-C983-8F4CFB86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4"/>
            <a:ext cx="9144000" cy="1125791"/>
          </a:xfrm>
        </p:spPr>
        <p:txBody>
          <a:bodyPr/>
          <a:lstStyle/>
          <a:p>
            <a:r>
              <a:rPr lang="en-US" dirty="0"/>
              <a:t>#1. </a:t>
            </a:r>
            <a:r>
              <a:rPr lang="en-US" dirty="0" err="1"/>
              <a:t>Probleme</a:t>
            </a:r>
            <a:r>
              <a:rPr lang="en-US" dirty="0"/>
              <a:t>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2693B-D80D-88E7-70D8-824259EF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5" t="11326" r="58225" b="33763"/>
          <a:stretch/>
        </p:blipFill>
        <p:spPr>
          <a:xfrm>
            <a:off x="186813" y="1504335"/>
            <a:ext cx="3342968" cy="3765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0AE34-AF6E-6A63-0CB1-75DADBFB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41" t="26237" r="43145" b="50000"/>
          <a:stretch/>
        </p:blipFill>
        <p:spPr>
          <a:xfrm>
            <a:off x="4163961" y="1504335"/>
            <a:ext cx="4768646" cy="162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54334-1DCE-6547-EA1A-4D73497E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06" t="11828" r="40322" b="40502"/>
          <a:stretch/>
        </p:blipFill>
        <p:spPr>
          <a:xfrm>
            <a:off x="6961238" y="3515031"/>
            <a:ext cx="5043949" cy="32692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1C13085-8851-B435-2398-24FC374C3709}"/>
              </a:ext>
            </a:extLst>
          </p:cNvPr>
          <p:cNvSpPr/>
          <p:nvPr/>
        </p:nvSpPr>
        <p:spPr>
          <a:xfrm>
            <a:off x="3628103" y="2320413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5E0554-0E22-6CEF-1FF7-9371CD743931}"/>
              </a:ext>
            </a:extLst>
          </p:cNvPr>
          <p:cNvSpPr/>
          <p:nvPr/>
        </p:nvSpPr>
        <p:spPr>
          <a:xfrm rot="2787251">
            <a:off x="9080090" y="2856271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8624A-70E2-8717-6511-6233CFBFB5E9}"/>
              </a:ext>
            </a:extLst>
          </p:cNvPr>
          <p:cNvSpPr txBox="1"/>
          <p:nvPr/>
        </p:nvSpPr>
        <p:spPr>
          <a:xfrm>
            <a:off x="3628104" y="3361820"/>
            <a:ext cx="3097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Creez</a:t>
            </a:r>
            <a:r>
              <a:rPr lang="en-US" dirty="0"/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Adaug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.csv in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Rulez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76 din </a:t>
            </a:r>
            <a:r>
              <a:rPr lang="en-US" dirty="0" err="1"/>
              <a:t>fisierul</a:t>
            </a:r>
            <a:r>
              <a:rPr lang="en-US" dirty="0"/>
              <a:t> “</a:t>
            </a:r>
            <a:r>
              <a:rPr lang="en-US" dirty="0" err="1"/>
              <a:t>problemeSQL.sql</a:t>
            </a:r>
            <a:r>
              <a:rPr lang="en-US" dirty="0"/>
              <a:t>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popularea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(ps. Am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la 50000 rows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MySQL Workbench)</a:t>
            </a:r>
          </a:p>
        </p:txBody>
      </p:sp>
    </p:spTree>
    <p:extLst>
      <p:ext uri="{BB962C8B-B14F-4D97-AF65-F5344CB8AC3E}">
        <p14:creationId xmlns:p14="http://schemas.microsoft.com/office/powerpoint/2010/main" val="140244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E0A-99BA-60ED-A126-1911F47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US" dirty="0"/>
              <a:t>Cerin</a:t>
            </a:r>
            <a:r>
              <a:rPr lang="ro-RO" dirty="0"/>
              <a:t>ț</a:t>
            </a:r>
            <a:r>
              <a:rPr lang="en-US" dirty="0"/>
              <a:t>a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9F109-132D-E6EB-5FA3-31C3EC4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0" y="1869440"/>
            <a:ext cx="6381718" cy="3984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E6C3F-262C-DAAD-61DE-A70A7371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63" y="2645591"/>
            <a:ext cx="2819794" cy="19528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>
            <a:off x="7067903" y="3429000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E0A-99BA-60ED-A126-1911F47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US" dirty="0"/>
              <a:t>Cerin</a:t>
            </a:r>
            <a:r>
              <a:rPr lang="ro-RO" dirty="0"/>
              <a:t>ț</a:t>
            </a:r>
            <a:r>
              <a:rPr lang="en-US" dirty="0"/>
              <a:t>a 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>
            <a:off x="7067903" y="3429000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BD600-5A80-8535-F754-90201C37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7" y="1465006"/>
            <a:ext cx="6277851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6BCCE-9FEB-8DD6-B662-D9173D61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08" y="3163465"/>
            <a:ext cx="274358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1F1-AAD5-A58C-C983-8F4CFB86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4"/>
            <a:ext cx="9144000" cy="1125791"/>
          </a:xfrm>
        </p:spPr>
        <p:txBody>
          <a:bodyPr/>
          <a:lstStyle/>
          <a:p>
            <a:r>
              <a:rPr lang="en-US" dirty="0"/>
              <a:t>#2. Web Scrapping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C13085-8851-B435-2398-24FC374C3709}"/>
              </a:ext>
            </a:extLst>
          </p:cNvPr>
          <p:cNvSpPr/>
          <p:nvPr/>
        </p:nvSpPr>
        <p:spPr>
          <a:xfrm>
            <a:off x="3628103" y="2320413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5E0554-0E22-6CEF-1FF7-9371CD743931}"/>
              </a:ext>
            </a:extLst>
          </p:cNvPr>
          <p:cNvSpPr/>
          <p:nvPr/>
        </p:nvSpPr>
        <p:spPr>
          <a:xfrm rot="2787251">
            <a:off x="5648796" y="2825959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8624A-70E2-8717-6511-6233CFBFB5E9}"/>
              </a:ext>
            </a:extLst>
          </p:cNvPr>
          <p:cNvSpPr txBox="1"/>
          <p:nvPr/>
        </p:nvSpPr>
        <p:spPr>
          <a:xfrm>
            <a:off x="6858002" y="1720234"/>
            <a:ext cx="397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creeat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backend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Springboot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cel frontend </a:t>
            </a:r>
            <a:r>
              <a:rPr lang="en-US" dirty="0" err="1"/>
              <a:t>folosind</a:t>
            </a:r>
            <a:r>
              <a:rPr lang="en-US" dirty="0"/>
              <a:t> 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9580D-2976-1DA4-4272-7650139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" t="6100" r="6577" b="7818"/>
          <a:stretch/>
        </p:blipFill>
        <p:spPr>
          <a:xfrm>
            <a:off x="111760" y="1503799"/>
            <a:ext cx="5222240" cy="2785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699B4E-7856-1C2A-3248-F514FBCA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3" t="3703" r="3002" b="8741"/>
          <a:stretch/>
        </p:blipFill>
        <p:spPr>
          <a:xfrm>
            <a:off x="6309360" y="3574088"/>
            <a:ext cx="5641139" cy="29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>
            <a:off x="5652729" y="3237271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A7C81-40DB-B35F-0D27-0FBFA0AC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7" t="6668" r="58333"/>
          <a:stretch/>
        </p:blipFill>
        <p:spPr>
          <a:xfrm>
            <a:off x="203199" y="1249680"/>
            <a:ext cx="4907280" cy="5516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BF633-A04B-00EA-D1C6-28B386F4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50" t="4148" r="39084" b="3946"/>
          <a:stretch/>
        </p:blipFill>
        <p:spPr>
          <a:xfrm>
            <a:off x="7081522" y="1249680"/>
            <a:ext cx="4873294" cy="55168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F6C3F4-6F36-5CD5-E835-2DCE626606F0}"/>
              </a:ext>
            </a:extLst>
          </p:cNvPr>
          <p:cNvSpPr txBox="1">
            <a:spLocks/>
          </p:cNvSpPr>
          <p:nvPr/>
        </p:nvSpPr>
        <p:spPr>
          <a:xfrm>
            <a:off x="1524000" y="73744"/>
            <a:ext cx="9144000" cy="1125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țiilor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>
            <a:off x="5652729" y="3237271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2AC5BB-6772-6EF3-9C5B-A0C9F6F2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9" y="301217"/>
            <a:ext cx="4715533" cy="2848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2075E-D934-3DDB-4280-794E3387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60" y="2995403"/>
            <a:ext cx="4563112" cy="376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FE4D0-3C77-7F18-68D7-564DBC918CFD}"/>
              </a:ext>
            </a:extLst>
          </p:cNvPr>
          <p:cNvSpPr txBox="1"/>
          <p:nvPr/>
        </p:nvSpPr>
        <p:spPr>
          <a:xfrm>
            <a:off x="975362" y="3945274"/>
            <a:ext cx="4856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Ideea mea a fost sa accesez site-ul mentionat, sa ma conectez cu credentialele primite dupa care sa accesez pagina cu codul specificat, iar de acolo sa iau datele de la id-urile/clasele care ma intereseaza, dar nu am reusit din cauza CSPTokenului dinamic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1F1-AAD5-A58C-C983-8F4CFB86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4"/>
            <a:ext cx="9144000" cy="1125791"/>
          </a:xfrm>
        </p:spPr>
        <p:txBody>
          <a:bodyPr/>
          <a:lstStyle/>
          <a:p>
            <a:r>
              <a:rPr lang="en-US" dirty="0"/>
              <a:t>#3. </a:t>
            </a:r>
            <a:r>
              <a:rPr lang="en-US" dirty="0" err="1"/>
              <a:t>Prelucrare</a:t>
            </a:r>
            <a:r>
              <a:rPr lang="en-US" dirty="0"/>
              <a:t>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8624A-70E2-8717-6511-6233CFBFB5E9}"/>
              </a:ext>
            </a:extLst>
          </p:cNvPr>
          <p:cNvSpPr txBox="1"/>
          <p:nvPr/>
        </p:nvSpPr>
        <p:spPr>
          <a:xfrm>
            <a:off x="8605522" y="1924694"/>
            <a:ext cx="343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ro-RO" dirty="0"/>
              <a:t>folosit Python pentru prelucrarea 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1C56A-3E04-33FA-A60B-A662C090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16" r="1749" b="10073"/>
          <a:stretch/>
        </p:blipFill>
        <p:spPr>
          <a:xfrm>
            <a:off x="152400" y="1924694"/>
            <a:ext cx="8249922" cy="3925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AC516-228C-3978-ED1E-71582FC8D136}"/>
              </a:ext>
            </a:extLst>
          </p:cNvPr>
          <p:cNvSpPr txBox="1"/>
          <p:nvPr/>
        </p:nvSpPr>
        <p:spPr>
          <a:xfrm>
            <a:off x="8605522" y="2813079"/>
            <a:ext cx="3434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Cerinta 1</a:t>
            </a:r>
            <a:r>
              <a:rPr lang="en-US" dirty="0"/>
              <a:t> – la </a:t>
            </a:r>
            <a:r>
              <a:rPr lang="en-US" dirty="0" err="1"/>
              <a:t>linia</a:t>
            </a:r>
            <a:r>
              <a:rPr lang="en-US" dirty="0"/>
              <a:t> 50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inlocuit</a:t>
            </a:r>
            <a:r>
              <a:rPr lang="en-US" dirty="0"/>
              <a:t> cu </a:t>
            </a:r>
            <a:r>
              <a:rPr lang="en-US" dirty="0" err="1"/>
              <a:t>calea</a:t>
            </a:r>
            <a:r>
              <a:rPr lang="en-US" dirty="0"/>
              <a:t> ta (de </a:t>
            </a:r>
            <a:r>
              <a:rPr lang="en-US" dirty="0" err="1"/>
              <a:t>preferat</a:t>
            </a:r>
            <a:r>
              <a:rPr lang="en-US" dirty="0"/>
              <a:t> folderul </a:t>
            </a:r>
            <a:r>
              <a:rPr lang="en-US" dirty="0" err="1"/>
              <a:t>sa</a:t>
            </a:r>
            <a:r>
              <a:rPr lang="en-US" dirty="0"/>
              <a:t> fie pe desktop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schimbi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“User”).</a:t>
            </a:r>
          </a:p>
          <a:p>
            <a:endParaRPr lang="en-US" dirty="0"/>
          </a:p>
          <a:p>
            <a:r>
              <a:rPr lang="en-US" dirty="0" err="1"/>
              <a:t>Cerinta</a:t>
            </a:r>
            <a:r>
              <a:rPr lang="en-US" dirty="0"/>
              <a:t> 2 – la </a:t>
            </a:r>
            <a:r>
              <a:rPr lang="en-US" dirty="0" err="1"/>
              <a:t>linia</a:t>
            </a:r>
            <a:r>
              <a:rPr lang="en-US" dirty="0"/>
              <a:t> 57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ca </a:t>
            </a:r>
            <a:r>
              <a:rPr lang="en-US" dirty="0" err="1"/>
              <a:t>mai</a:t>
            </a:r>
            <a:r>
              <a:rPr lang="en-US" dirty="0"/>
              <a:t> sus.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26E87-0DB5-B3C3-3E2A-F2492C0CA795}"/>
              </a:ext>
            </a:extLst>
          </p:cNvPr>
          <p:cNvSpPr txBox="1"/>
          <p:nvPr/>
        </p:nvSpPr>
        <p:spPr>
          <a:xfrm>
            <a:off x="8605522" y="5594289"/>
            <a:ext cx="343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Daca </a:t>
            </a:r>
            <a:r>
              <a:rPr lang="en-US" dirty="0" err="1"/>
              <a:t>fisierele</a:t>
            </a:r>
            <a:r>
              <a:rPr lang="en-US" dirty="0"/>
              <a:t> .csv sunt create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rulam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eroare</a:t>
            </a:r>
            <a:r>
              <a:rPr lang="en-US" dirty="0"/>
              <a:t>,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sterse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schimbate</a:t>
            </a:r>
            <a:r>
              <a:rPr lang="en-US" dirty="0"/>
              <a:t> </a:t>
            </a:r>
            <a:r>
              <a:rPr lang="en-US" dirty="0" err="1"/>
              <a:t>numele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9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E0A-99BA-60ED-A126-1911F47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US" dirty="0"/>
              <a:t>Cerin</a:t>
            </a:r>
            <a:r>
              <a:rPr lang="ro-RO" dirty="0"/>
              <a:t>ț</a:t>
            </a:r>
            <a:r>
              <a:rPr lang="en-US" dirty="0"/>
              <a:t>a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 rot="5400000">
            <a:off x="2777413" y="5236882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02D0C-FF65-D6DA-243C-52612363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16" t="6601" r="9500" b="21185"/>
          <a:stretch/>
        </p:blipFill>
        <p:spPr>
          <a:xfrm>
            <a:off x="142240" y="1330960"/>
            <a:ext cx="5771793" cy="3658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42EE6-8DB9-ECFF-0209-E89F90A2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5867732"/>
            <a:ext cx="5771793" cy="811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A2376-7146-B6F8-CC52-0E98DC9E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04" y="1330960"/>
            <a:ext cx="5282350" cy="2376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D4500E-8EE8-0AE3-B41F-D1B8E64DB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079" y="3888247"/>
            <a:ext cx="2252972" cy="288283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3FD911-ED32-F8BD-7D1F-BB7EA039CCD1}"/>
              </a:ext>
            </a:extLst>
          </p:cNvPr>
          <p:cNvSpPr/>
          <p:nvPr/>
        </p:nvSpPr>
        <p:spPr>
          <a:xfrm rot="3013065">
            <a:off x="8141893" y="4011877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E0A-99BA-60ED-A126-1911F47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US" dirty="0"/>
              <a:t>Ceri</a:t>
            </a:r>
            <a:r>
              <a:rPr lang="ro-RO" dirty="0"/>
              <a:t>nț</a:t>
            </a:r>
            <a:r>
              <a:rPr lang="en-US" dirty="0"/>
              <a:t>a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8F901-8692-0A6C-1443-3E6490036450}"/>
              </a:ext>
            </a:extLst>
          </p:cNvPr>
          <p:cNvSpPr/>
          <p:nvPr/>
        </p:nvSpPr>
        <p:spPr>
          <a:xfrm rot="5400000">
            <a:off x="2729048" y="5048431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3861D-429E-FA52-101B-62F0CEC4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16" t="3260" r="2583" b="22815"/>
          <a:stretch/>
        </p:blipFill>
        <p:spPr>
          <a:xfrm>
            <a:off x="91440" y="1280160"/>
            <a:ext cx="5776662" cy="338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C983E-1A8A-F728-DDD2-642D1F42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676243"/>
            <a:ext cx="5776662" cy="729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45A85-1BB8-52C6-34F1-5C3B9B0E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99" y="1280160"/>
            <a:ext cx="5500759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2D9F7A-33D1-4CD0-1091-BB86A3E9F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581" y="4244885"/>
            <a:ext cx="3475077" cy="249199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605ED6-B0CB-F0D4-37F9-C658802FCF60}"/>
              </a:ext>
            </a:extLst>
          </p:cNvPr>
          <p:cNvSpPr/>
          <p:nvPr/>
        </p:nvSpPr>
        <p:spPr>
          <a:xfrm rot="2365117">
            <a:off x="7626170" y="4360476"/>
            <a:ext cx="501445" cy="3834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199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#1. Probleme SQL</vt:lpstr>
      <vt:lpstr>Cerința 1</vt:lpstr>
      <vt:lpstr>Cerința 2</vt:lpstr>
      <vt:lpstr>#2. Web Scrapping</vt:lpstr>
      <vt:lpstr>PowerPoint Presentation</vt:lpstr>
      <vt:lpstr>PowerPoint Presentation</vt:lpstr>
      <vt:lpstr>#3. Prelucrare PDF</vt:lpstr>
      <vt:lpstr>Cerința 1</vt:lpstr>
      <vt:lpstr>Cerința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Rodel Dimulete</dc:creator>
  <cp:lastModifiedBy>Rodel Dimulete</cp:lastModifiedBy>
  <cp:revision>15</cp:revision>
  <dcterms:created xsi:type="dcterms:W3CDTF">2024-09-06T05:24:20Z</dcterms:created>
  <dcterms:modified xsi:type="dcterms:W3CDTF">2024-09-06T06:57:41Z</dcterms:modified>
</cp:coreProperties>
</file>