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259" r:id="rId2"/>
    <p:sldId id="299" r:id="rId3"/>
    <p:sldId id="300" r:id="rId4"/>
    <p:sldId id="301" r:id="rId5"/>
    <p:sldId id="302" r:id="rId6"/>
    <p:sldId id="303" r:id="rId7"/>
    <p:sldId id="304" r:id="rId8"/>
    <p:sldId id="307" r:id="rId9"/>
    <p:sldId id="312" r:id="rId10"/>
    <p:sldId id="309" r:id="rId11"/>
    <p:sldId id="313" r:id="rId12"/>
    <p:sldId id="310" r:id="rId13"/>
    <p:sldId id="314" r:id="rId14"/>
    <p:sldId id="305" r:id="rId15"/>
    <p:sldId id="30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70" autoAdjust="0"/>
  </p:normalViewPr>
  <p:slideViewPr>
    <p:cSldViewPr snapToGrid="0">
      <p:cViewPr varScale="1">
        <p:scale>
          <a:sx n="61" d="100"/>
          <a:sy n="61" d="100"/>
        </p:scale>
        <p:origin x="14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F5638-AEBD-4CE2-B404-08E196469EE4}" type="datetimeFigureOut">
              <a:rPr kumimoji="1" lang="ja-JP" altLang="en-US" smtClean="0"/>
              <a:t>2019/4/12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A321B-99E4-4B4B-AFD0-A40F4759B4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5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755576" y="3284984"/>
            <a:ext cx="76328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54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0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 sz="2400" b="1"/>
            </a:lvl1pPr>
            <a:lvl2pPr>
              <a:defRPr sz="2200" b="1"/>
            </a:lvl2pPr>
            <a:lvl3pPr>
              <a:defRPr sz="2000"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9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51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7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3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9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2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" y="6309320"/>
            <a:ext cx="8700810" cy="43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59556" y="6309320"/>
            <a:ext cx="432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71DD-1C36-4C0E-8F46-8E8365032EC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1" b="28400"/>
          <a:stretch/>
        </p:blipFill>
        <p:spPr>
          <a:xfrm>
            <a:off x="6372200" y="6057861"/>
            <a:ext cx="2087356" cy="6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US" altLang="ja-JP" dirty="0" smtClean="0"/>
              <a:t>Fusion360</a:t>
            </a:r>
            <a:r>
              <a:rPr lang="ja-JP" altLang="en-US" dirty="0" smtClean="0"/>
              <a:t>の演習</a:t>
            </a:r>
            <a:r>
              <a:rPr lang="en-US" altLang="ja-JP" smtClean="0"/>
              <a:t>01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5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9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5:</a:t>
            </a:r>
            <a:r>
              <a:rPr kumimoji="1" lang="ja-JP" altLang="en-US" dirty="0" smtClean="0"/>
              <a:t>シェル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237026"/>
            <a:ext cx="5423596" cy="46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5:</a:t>
            </a:r>
            <a:r>
              <a:rPr kumimoji="1" lang="ja-JP" altLang="en-US" dirty="0" smtClean="0"/>
              <a:t>シェル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0" y="1098430"/>
            <a:ext cx="6985359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6:</a:t>
            </a:r>
            <a:r>
              <a:rPr kumimoji="1" lang="ja-JP" altLang="en-US" dirty="0" smtClean="0"/>
              <a:t>スイープ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19" y="1333555"/>
            <a:ext cx="4421816" cy="445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12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6:</a:t>
            </a:r>
            <a:r>
              <a:rPr kumimoji="1" lang="ja-JP" altLang="en-US" dirty="0" smtClean="0"/>
              <a:t>スイープ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0" y="1333555"/>
            <a:ext cx="8745810" cy="44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13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 smtClean="0"/>
              <a:t>・</a:t>
            </a:r>
            <a:r>
              <a:rPr lang="ja-JP" altLang="en-US" dirty="0" smtClean="0"/>
              <a:t>演習</a:t>
            </a:r>
            <a:r>
              <a:rPr lang="en-US" altLang="ja-JP" dirty="0" smtClean="0"/>
              <a:t>7</a:t>
            </a:r>
            <a:r>
              <a:rPr lang="ja-JP" altLang="en-US" dirty="0" smtClean="0"/>
              <a:t>：フランジ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79" y="1480700"/>
            <a:ext cx="6188662" cy="44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274" y="927046"/>
            <a:ext cx="6034217" cy="5154791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14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dirty="0"/>
              <a:t>・演習</a:t>
            </a:r>
            <a:r>
              <a:rPr lang="en-US" altLang="ja-JP" dirty="0"/>
              <a:t>4</a:t>
            </a:r>
            <a:r>
              <a:rPr lang="ja-JP" altLang="en-US" dirty="0"/>
              <a:t>：</a:t>
            </a:r>
            <a:r>
              <a:rPr lang="ja-JP" altLang="en-US" dirty="0" smtClean="0"/>
              <a:t>フランジ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0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1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65" y="1333555"/>
            <a:ext cx="6413830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5" y="1331932"/>
            <a:ext cx="7219865" cy="43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3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85" y="1333555"/>
            <a:ext cx="6042517" cy="43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23" y="1333555"/>
            <a:ext cx="6614082" cy="43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93" y="1333555"/>
            <a:ext cx="6587941" cy="43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6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・演習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75" y="1333555"/>
            <a:ext cx="7182293" cy="44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7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4:</a:t>
            </a:r>
            <a:r>
              <a:rPr kumimoji="1" lang="ja-JP" altLang="en-US" dirty="0" smtClean="0"/>
              <a:t>ロフト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5" y="1440626"/>
            <a:ext cx="5954274" cy="42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71DD-1C36-4C0E-8F46-8E8365032EC7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22133" y="558800"/>
            <a:ext cx="2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00" y="190555"/>
            <a:ext cx="8219256" cy="114300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4:</a:t>
            </a:r>
            <a:r>
              <a:rPr kumimoji="1" lang="ja-JP" altLang="en-US" dirty="0" smtClean="0"/>
              <a:t>ロフト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3" y="1098022"/>
            <a:ext cx="7792883" cy="47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１" id="{92D70306-606D-4921-AE7A-336C36CE0596}" vid="{EB5FC44A-2BAB-4C2D-8B40-339D2E07157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RoDEPテーマ</Template>
  <TotalTime>2036</TotalTime>
  <Words>77</Words>
  <Application>Microsoft Office PowerPoint</Application>
  <PresentationFormat>画面に合わせる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Ｐゴシック</vt:lpstr>
      <vt:lpstr>Arial</vt:lpstr>
      <vt:lpstr>Calibri</vt:lpstr>
      <vt:lpstr>テーマ１</vt:lpstr>
      <vt:lpstr>Fusion360の演習01</vt:lpstr>
      <vt:lpstr>・演習1</vt:lpstr>
      <vt:lpstr>・演習1</vt:lpstr>
      <vt:lpstr>・演習2</vt:lpstr>
      <vt:lpstr>・演習2</vt:lpstr>
      <vt:lpstr>・演習3</vt:lpstr>
      <vt:lpstr>・演習3</vt:lpstr>
      <vt:lpstr>・演習4:ロフト</vt:lpstr>
      <vt:lpstr>・演習4:ロフト</vt:lpstr>
      <vt:lpstr>・演習5:シェル</vt:lpstr>
      <vt:lpstr>・演習5:シェル</vt:lpstr>
      <vt:lpstr>・演習6:スイープ</vt:lpstr>
      <vt:lpstr>・演習6:スイープ</vt:lpstr>
      <vt:lpstr>・演習7：フランジ</vt:lpstr>
      <vt:lpstr>・演習4：フランジ </vt:lpstr>
    </vt:vector>
  </TitlesOfParts>
  <Company>MouseComputer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Creoの使い方講習 </dc:title>
  <dc:creator>Yuya Morikami</dc:creator>
  <cp:lastModifiedBy>岩丸 直樹</cp:lastModifiedBy>
  <cp:revision>104</cp:revision>
  <dcterms:created xsi:type="dcterms:W3CDTF">2017-06-08T05:59:45Z</dcterms:created>
  <dcterms:modified xsi:type="dcterms:W3CDTF">2019-04-12T09:56:41Z</dcterms:modified>
</cp:coreProperties>
</file>