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"/>
  </p:notesMasterIdLst>
  <p:sldIdLst>
    <p:sldId id="259" r:id="rId2"/>
    <p:sldId id="307" r:id="rId3"/>
    <p:sldId id="308" r:id="rId4"/>
    <p:sldId id="309" r:id="rId5"/>
    <p:sldId id="31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670" autoAdjust="0"/>
  </p:normalViewPr>
  <p:slideViewPr>
    <p:cSldViewPr snapToGrid="0">
      <p:cViewPr varScale="1">
        <p:scale>
          <a:sx n="61" d="100"/>
          <a:sy n="61" d="100"/>
        </p:scale>
        <p:origin x="14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F5638-AEBD-4CE2-B404-08E196469EE4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A321B-99E4-4B4B-AFD0-A40F4759B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059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755576" y="3284984"/>
            <a:ext cx="7632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548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43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07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922114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>
            <a:lvl1pPr>
              <a:defRPr sz="2400" b="1"/>
            </a:lvl1pPr>
            <a:lvl2pPr>
              <a:defRPr sz="2200" b="1"/>
            </a:lvl2pPr>
            <a:lvl3pPr>
              <a:defRPr sz="2000"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99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512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12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97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36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5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98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29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" y="6309320"/>
            <a:ext cx="8700810" cy="430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459556" y="6309320"/>
            <a:ext cx="4329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1" b="28400"/>
          <a:stretch/>
        </p:blipFill>
        <p:spPr>
          <a:xfrm>
            <a:off x="6372200" y="6057861"/>
            <a:ext cx="2087356" cy="61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4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470025"/>
          </a:xfrm>
        </p:spPr>
        <p:txBody>
          <a:bodyPr/>
          <a:lstStyle/>
          <a:p>
            <a:r>
              <a:rPr lang="en-US" altLang="ja-JP" dirty="0" smtClean="0"/>
              <a:t>Fusion360</a:t>
            </a:r>
            <a:r>
              <a:rPr lang="ja-JP" altLang="en-US" dirty="0" smtClean="0"/>
              <a:t>の演習</a:t>
            </a:r>
            <a:r>
              <a:rPr lang="en-US" altLang="ja-JP" smtClean="0"/>
              <a:t>02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5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1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22133" y="558800"/>
            <a:ext cx="2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0300" y="190555"/>
            <a:ext cx="8219256" cy="114300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・演習</a:t>
            </a:r>
            <a:r>
              <a:rPr kumimoji="1" lang="en-US" altLang="ja-JP" dirty="0" smtClean="0"/>
              <a:t>1</a:t>
            </a:r>
            <a:r>
              <a:rPr lang="ja-JP" altLang="en-US" dirty="0" smtClean="0"/>
              <a:t>：コップ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545" y="1333555"/>
            <a:ext cx="6451932" cy="462938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05466" y="5501278"/>
            <a:ext cx="482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※</a:t>
            </a:r>
            <a:r>
              <a:rPr lang="ja-JP" altLang="en-US" sz="2400" dirty="0" smtClean="0"/>
              <a:t>寸法や工程は特に指定しない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90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22133" y="558800"/>
            <a:ext cx="2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0300" y="190555"/>
            <a:ext cx="8219256" cy="114300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・演習</a:t>
            </a:r>
            <a:r>
              <a:rPr lang="en-US" altLang="ja-JP" dirty="0" smtClean="0"/>
              <a:t>2:</a:t>
            </a:r>
            <a:r>
              <a:rPr lang="ja-JP" altLang="en-US" dirty="0" smtClean="0"/>
              <a:t>電卓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94" y="1249472"/>
            <a:ext cx="6686894" cy="468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5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3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22133" y="558800"/>
            <a:ext cx="2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0300" y="190555"/>
            <a:ext cx="8219256" cy="114300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・演習</a:t>
            </a:r>
            <a:r>
              <a:rPr lang="en-US" altLang="ja-JP" dirty="0"/>
              <a:t>3</a:t>
            </a:r>
            <a:r>
              <a:rPr lang="ja-JP" altLang="en-US" dirty="0" smtClean="0"/>
              <a:t>：</a:t>
            </a:r>
            <a:r>
              <a:rPr lang="ja-JP" altLang="en-US" dirty="0"/>
              <a:t>イス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47" y="1049691"/>
            <a:ext cx="4581871" cy="47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2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4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22133" y="558800"/>
            <a:ext cx="2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0300" y="190555"/>
            <a:ext cx="8219256" cy="114300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・演習</a:t>
            </a:r>
            <a:r>
              <a:rPr lang="en-US" altLang="ja-JP" dirty="0" smtClean="0"/>
              <a:t>4</a:t>
            </a:r>
            <a:r>
              <a:rPr lang="ja-JP" altLang="en-US" dirty="0" smtClean="0"/>
              <a:t>：</a:t>
            </a:r>
            <a:r>
              <a:rPr lang="ja-JP" altLang="en-US" dirty="0"/>
              <a:t>ファン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35" y="1333555"/>
            <a:ext cx="6122733" cy="44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１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ーマ１" id="{92D70306-606D-4921-AE7A-336C36CE0596}" vid="{EB5FC44A-2BAB-4C2D-8B40-339D2E07157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RoDEPテーマ</Template>
  <TotalTime>2055</TotalTime>
  <Words>38</Words>
  <Application>Microsoft Office PowerPoint</Application>
  <PresentationFormat>画面に合わせる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Calibri</vt:lpstr>
      <vt:lpstr>テーマ１</vt:lpstr>
      <vt:lpstr>Fusion360の演習02</vt:lpstr>
      <vt:lpstr>・演習1：コップ</vt:lpstr>
      <vt:lpstr>・演習2:電卓</vt:lpstr>
      <vt:lpstr>・演習3：イス</vt:lpstr>
      <vt:lpstr>・演習4：ファン</vt:lpstr>
    </vt:vector>
  </TitlesOfParts>
  <Company>MouseComputer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Creoの使い方講習 </dc:title>
  <dc:creator>Yuya Morikami</dc:creator>
  <cp:lastModifiedBy>岩丸 直樹</cp:lastModifiedBy>
  <cp:revision>102</cp:revision>
  <dcterms:created xsi:type="dcterms:W3CDTF">2017-06-08T05:59:45Z</dcterms:created>
  <dcterms:modified xsi:type="dcterms:W3CDTF">2019-04-12T10:59:25Z</dcterms:modified>
</cp:coreProperties>
</file>