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25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70" autoAdjust="0"/>
  </p:normalViewPr>
  <p:slideViewPr>
    <p:cSldViewPr snapToGrid="0">
      <p:cViewPr varScale="1">
        <p:scale>
          <a:sx n="61" d="100"/>
          <a:sy n="61" d="100"/>
        </p:scale>
        <p:origin x="1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5638-AEBD-4CE2-B404-08E196469EE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A321B-99E4-4B4B-AFD0-A40F4759B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5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755576" y="3284984"/>
            <a:ext cx="7632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4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 sz="2400" b="1"/>
            </a:lvl1pPr>
            <a:lvl2pPr>
              <a:defRPr sz="2200" b="1"/>
            </a:lvl2pPr>
            <a:lvl3pPr>
              <a:defRPr sz="20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9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51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7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3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9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2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" y="6309320"/>
            <a:ext cx="8700810" cy="43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59556" y="6309320"/>
            <a:ext cx="432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1" b="28400"/>
          <a:stretch/>
        </p:blipFill>
        <p:spPr>
          <a:xfrm>
            <a:off x="6372200" y="6057861"/>
            <a:ext cx="2087356" cy="6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ja-JP" altLang="en-US" dirty="0" smtClean="0"/>
              <a:t>ファン</a:t>
            </a:r>
            <a:r>
              <a:rPr lang="en-US" altLang="ja-JP" dirty="0" smtClean="0"/>
              <a:t>‐</a:t>
            </a:r>
            <a:r>
              <a:rPr lang="ja-JP" altLang="en-US" dirty="0" smtClean="0"/>
              <a:t>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78512" y="882869"/>
            <a:ext cx="61380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この後の工程</a:t>
            </a:r>
            <a:endParaRPr lang="en-US" altLang="ja-JP" sz="4400" dirty="0" smtClean="0"/>
          </a:p>
          <a:p>
            <a:r>
              <a:rPr lang="ja-JP" altLang="en-US" sz="3600" dirty="0" smtClean="0"/>
              <a:t>　・円形パターン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羽</a:t>
            </a:r>
            <a:r>
              <a:rPr lang="en-US" altLang="ja-JP" sz="3600" dirty="0" smtClean="0"/>
              <a:t>5</a:t>
            </a:r>
            <a:r>
              <a:rPr lang="ja-JP" altLang="en-US" sz="3600" dirty="0" smtClean="0"/>
              <a:t>枚</a:t>
            </a:r>
            <a:r>
              <a:rPr lang="en-US" altLang="ja-JP" sz="3600" dirty="0" smtClean="0"/>
              <a:t>)</a:t>
            </a:r>
          </a:p>
          <a:p>
            <a:r>
              <a:rPr kumimoji="1" lang="ja-JP" altLang="en-US" sz="3600" dirty="0" smtClean="0"/>
              <a:t>　・円柱作成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羽と結合</a:t>
            </a:r>
            <a:r>
              <a:rPr kumimoji="1" lang="en-US" altLang="ja-JP" sz="3600" dirty="0" smtClean="0"/>
              <a:t>)</a:t>
            </a:r>
          </a:p>
          <a:p>
            <a:r>
              <a:rPr lang="ja-JP" altLang="en-US" sz="3600" dirty="0" smtClean="0"/>
              <a:t>　・フィレット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79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" y="861848"/>
            <a:ext cx="7693928" cy="49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5" y="746106"/>
            <a:ext cx="7836303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5" y="649534"/>
            <a:ext cx="5862061" cy="52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0" y="1009525"/>
            <a:ext cx="8547539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1081472"/>
            <a:ext cx="5386669" cy="47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" y="1050803"/>
            <a:ext cx="8718081" cy="47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7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0" y="955548"/>
            <a:ext cx="8534839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4" y="1101605"/>
            <a:ext cx="8776151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１" id="{92D70306-606D-4921-AE7A-336C36CE0596}" vid="{EB5FC44A-2BAB-4C2D-8B40-339D2E07157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RoDEPテーマ</Template>
  <TotalTime>2038</TotalTime>
  <Words>16</Words>
  <Application>Microsoft Office PowerPoint</Application>
  <PresentationFormat>画面に合わせる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テーマ１</vt:lpstr>
      <vt:lpstr>ファン‐羽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Creoの使い方講習 </dc:title>
  <dc:creator>Yuya Morikami</dc:creator>
  <cp:lastModifiedBy>岩丸 直樹</cp:lastModifiedBy>
  <cp:revision>104</cp:revision>
  <dcterms:created xsi:type="dcterms:W3CDTF">2017-06-08T05:59:45Z</dcterms:created>
  <dcterms:modified xsi:type="dcterms:W3CDTF">2019-04-12T10:31:10Z</dcterms:modified>
</cp:coreProperties>
</file>