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1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4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46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8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8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87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4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7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6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48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26-C344-4BE8-A7B9-B8D8575C62F0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A32E-402E-4C7D-8EA6-5F3603EA9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0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-go.net/arduino1/" TargetMode="External"/><Relationship Id="rId2" Type="http://schemas.openxmlformats.org/officeDocument/2006/relationships/hyperlink" Target="https://qiita.com/zakiyamaaaaa/items/a009b0c9adc4fbbb099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45431"/>
            <a:ext cx="9144000" cy="1520742"/>
          </a:xfrm>
        </p:spPr>
        <p:txBody>
          <a:bodyPr>
            <a:normAutofit/>
          </a:bodyPr>
          <a:lstStyle/>
          <a:p>
            <a:r>
              <a:rPr kumimoji="1" lang="ja-JP" altLang="en-US" sz="8800" dirty="0" smtClean="0"/>
              <a:t>ソフト講習１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957722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LED</a:t>
            </a:r>
            <a:r>
              <a:rPr kumimoji="1" lang="ja-JP" altLang="en-US" sz="3200" dirty="0" smtClean="0"/>
              <a:t>をちかちかさせる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17" y="2823743"/>
            <a:ext cx="6617134" cy="3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をちかちかさせるとは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電子工作をする人にとっては</a:t>
            </a:r>
            <a:r>
              <a:rPr kumimoji="1" lang="en-US" altLang="ja-JP" dirty="0" smtClean="0"/>
              <a:t>”hello world”</a:t>
            </a:r>
            <a:r>
              <a:rPr kumimoji="1" lang="ja-JP" altLang="en-US" dirty="0" smtClean="0"/>
              <a:t>と同じような位置づけ</a:t>
            </a:r>
            <a:endParaRPr kumimoji="1" lang="en-US" altLang="ja-JP" dirty="0" smtClean="0"/>
          </a:p>
          <a:p>
            <a:r>
              <a:rPr lang="ja-JP" altLang="en-US" dirty="0" smtClean="0"/>
              <a:t>これから使用するも</a:t>
            </a:r>
            <a:r>
              <a:rPr lang="ja-JP" altLang="en-US" dirty="0"/>
              <a:t>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Arduino MEGA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その他回路に使うもの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32" y="3092867"/>
            <a:ext cx="2853970" cy="14390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88" y="4875797"/>
            <a:ext cx="2547687" cy="16945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75" y="4887712"/>
            <a:ext cx="2433887" cy="16825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62" y="5040172"/>
            <a:ext cx="1487404" cy="13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ブレッドボードの使い方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16" y="1690688"/>
            <a:ext cx="6542221" cy="4351338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467852" y="1949116"/>
            <a:ext cx="7507706" cy="1524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467852" y="2197768"/>
            <a:ext cx="7507706" cy="1461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24800" y="1506022"/>
            <a:ext cx="356683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上二列は横につながっています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10800000">
            <a:off x="7724800" y="3666707"/>
            <a:ext cx="505326" cy="39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2289" y="3690406"/>
            <a:ext cx="3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溝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467852" y="2646947"/>
            <a:ext cx="120316" cy="1090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668378" y="4018547"/>
            <a:ext cx="160421" cy="1018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120416" y="5245768"/>
            <a:ext cx="6796363" cy="79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52134" y="5459231"/>
            <a:ext cx="311216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ここもつながっています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751" y="1962051"/>
            <a:ext cx="461665" cy="38260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上二列以外は縦につながっています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3" y="3177005"/>
            <a:ext cx="1609976" cy="14783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44458">
            <a:off x="2431294" y="3175596"/>
            <a:ext cx="1487553" cy="1365622"/>
          </a:xfrm>
          <a:prstGeom prst="rect">
            <a:avLst/>
          </a:prstGeom>
        </p:spPr>
      </p:pic>
      <p:sp>
        <p:nvSpPr>
          <p:cNvPr id="20" name="乗算 19"/>
          <p:cNvSpPr/>
          <p:nvPr/>
        </p:nvSpPr>
        <p:spPr>
          <a:xfrm>
            <a:off x="2695074" y="3368842"/>
            <a:ext cx="970547" cy="97054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ドーナツ 20"/>
          <p:cNvSpPr/>
          <p:nvPr/>
        </p:nvSpPr>
        <p:spPr>
          <a:xfrm>
            <a:off x="5430791" y="3483894"/>
            <a:ext cx="697293" cy="70309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0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如何な回路を組むか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9" y="1989221"/>
            <a:ext cx="5504224" cy="379395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938211" y="1556084"/>
            <a:ext cx="4940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この回路を組めば良い。</a:t>
            </a:r>
            <a:endParaRPr kumimoji="1" lang="en-US" altLang="ja-JP" dirty="0" smtClean="0"/>
          </a:p>
          <a:p>
            <a:r>
              <a:rPr lang="en-US" altLang="ja-JP" dirty="0" smtClean="0"/>
              <a:t>LED</a:t>
            </a:r>
            <a:r>
              <a:rPr lang="ja-JP" altLang="en-US" dirty="0" smtClean="0"/>
              <a:t>は抵抗値が低いので回路の途中に抵抗を入れていないとショートするので気を付けましょう。</a:t>
            </a:r>
            <a:endParaRPr lang="en-US" altLang="ja-JP" dirty="0" smtClean="0"/>
          </a:p>
          <a:p>
            <a:r>
              <a:rPr lang="ja-JP" altLang="en-US" dirty="0" smtClean="0"/>
              <a:t>（ショートするとマイコンが壊れます。）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また、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は足の長さで電流の流れる方向を区別できます。足の長い方が＋、短い方が－。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32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如何なプログラムを書くか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811"/>
            <a:ext cx="4374031" cy="507248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694947" y="1451811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まず、左の写真のプログラムを書いて実行してほしい。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</a:t>
            </a:r>
            <a:endParaRPr kumimoji="1" lang="en-US" altLang="ja-JP" dirty="0" smtClean="0"/>
          </a:p>
          <a:p>
            <a:r>
              <a:rPr lang="en-US" altLang="ja-JP" dirty="0"/>
              <a:t>#define LED_PIN 13</a:t>
            </a:r>
          </a:p>
          <a:p>
            <a:r>
              <a:rPr lang="en-US" altLang="ja-JP" dirty="0"/>
              <a:t>void setup() {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pinMode</a:t>
            </a:r>
            <a:r>
              <a:rPr lang="en-US" altLang="ja-JP" dirty="0"/>
              <a:t>(LED_PIN, OUTPUT);</a:t>
            </a:r>
          </a:p>
          <a:p>
            <a:r>
              <a:rPr lang="en-US" altLang="ja-JP" dirty="0"/>
              <a:t>}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void loop() {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digitalWrite</a:t>
            </a:r>
            <a:r>
              <a:rPr lang="en-US" altLang="ja-JP" dirty="0"/>
              <a:t>(LED_PIN, HIGH);</a:t>
            </a:r>
          </a:p>
          <a:p>
            <a:r>
              <a:rPr lang="en-US" altLang="ja-JP" dirty="0"/>
              <a:t>  delay(3000);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digitalWrite</a:t>
            </a:r>
            <a:r>
              <a:rPr lang="en-US" altLang="ja-JP" dirty="0"/>
              <a:t>(LED_PIN, LOW);</a:t>
            </a:r>
          </a:p>
          <a:p>
            <a:r>
              <a:rPr lang="en-US" altLang="ja-JP" dirty="0"/>
              <a:t>  delay(3000);</a:t>
            </a:r>
          </a:p>
          <a:p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を実行してほしい。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elay();</a:t>
            </a:r>
            <a:r>
              <a:rPr kumimoji="1" lang="ja-JP" altLang="en-US" dirty="0" smtClean="0"/>
              <a:t>は命令を継続する関数、</a:t>
            </a:r>
            <a:r>
              <a:rPr kumimoji="1" lang="en-US" altLang="ja-JP" dirty="0" err="1" smtClean="0"/>
              <a:t>digitalwrite</a:t>
            </a:r>
            <a:r>
              <a:rPr kumimoji="1" lang="en-US" altLang="ja-JP" dirty="0" smtClean="0"/>
              <a:t>();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出力の関数。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4590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を使って歩行者用信号機を作ろう。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一</a:t>
            </a:r>
            <a:r>
              <a:rPr lang="ja-JP" altLang="en-US" dirty="0" smtClean="0"/>
              <a:t>つの信号が点灯してから</a:t>
            </a:r>
            <a:r>
              <a:rPr lang="en-US" altLang="ja-JP" dirty="0" smtClean="0"/>
              <a:t>10</a:t>
            </a:r>
            <a:r>
              <a:rPr lang="ja-JP" altLang="en-US" dirty="0" smtClean="0"/>
              <a:t>秒後に点滅して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秒後に消え、消えた後もう一つの信号が点灯、また</a:t>
            </a:r>
            <a:r>
              <a:rPr lang="en-US" altLang="ja-JP" dirty="0" smtClean="0"/>
              <a:t>10</a:t>
            </a:r>
            <a:r>
              <a:rPr lang="ja-JP" altLang="en-US" dirty="0" smtClean="0"/>
              <a:t>秒後に点滅が始まり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秒後に消えるループをする信号機</a:t>
            </a:r>
            <a:r>
              <a:rPr lang="ja-JP" altLang="en-US" smtClean="0"/>
              <a:t>を作ろう。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33674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605" y="1769477"/>
            <a:ext cx="10968789" cy="4470901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はじめての</a:t>
            </a:r>
            <a:r>
              <a:rPr lang="en-US" altLang="ja-JP" b="1" dirty="0"/>
              <a:t>Arduino</a:t>
            </a:r>
            <a:r>
              <a:rPr lang="ja-JP" altLang="en-US" b="1" dirty="0"/>
              <a:t>（</a:t>
            </a:r>
            <a:r>
              <a:rPr lang="en-US" altLang="ja-JP" b="1" dirty="0"/>
              <a:t>L</a:t>
            </a:r>
            <a:r>
              <a:rPr lang="ja-JP" altLang="en-US" b="1" dirty="0"/>
              <a:t>チカ） </a:t>
            </a:r>
            <a:r>
              <a:rPr lang="en-US" altLang="ja-JP" b="1" dirty="0"/>
              <a:t>2017</a:t>
            </a:r>
            <a:r>
              <a:rPr lang="ja-JP" altLang="en-US" b="1" dirty="0"/>
              <a:t>年版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qiita.com/zakiyamaaaaa/items/a009b0c9adc4fbbb099f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Arduino</a:t>
            </a:r>
            <a:r>
              <a:rPr lang="ja-JP" altLang="en-US" b="1" dirty="0"/>
              <a:t>で電子制御①　</a:t>
            </a:r>
            <a:r>
              <a:rPr lang="en-US" altLang="ja-JP" b="1" dirty="0"/>
              <a:t>L</a:t>
            </a:r>
            <a:r>
              <a:rPr lang="ja-JP" altLang="en-US" b="1" dirty="0"/>
              <a:t>チカ</a:t>
            </a:r>
            <a:r>
              <a:rPr lang="ja-JP" altLang="en-US" b="1" dirty="0" smtClean="0"/>
              <a:t>！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http://project-go.net/arduino1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32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288</Words>
  <Application>Microsoft Office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ソフト講習１</vt:lpstr>
      <vt:lpstr>LEDをちかちかさせるとは</vt:lpstr>
      <vt:lpstr>ブレッドボードの使い方</vt:lpstr>
      <vt:lpstr>如何な回路を組むか</vt:lpstr>
      <vt:lpstr>如何なプログラムを書くか</vt:lpstr>
      <vt:lpstr>課題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ソフト講習１</dc:title>
  <dc:creator>山本 将大</dc:creator>
  <cp:lastModifiedBy>山本 将大</cp:lastModifiedBy>
  <cp:revision>14</cp:revision>
  <dcterms:created xsi:type="dcterms:W3CDTF">2019-04-01T05:33:22Z</dcterms:created>
  <dcterms:modified xsi:type="dcterms:W3CDTF">2019-04-01T09:04:40Z</dcterms:modified>
</cp:coreProperties>
</file>