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1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51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3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2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1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7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48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8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33F5-8874-4C10-9009-57086AB765CE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29CD-4D03-4AD3-8D03-D62FC20E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5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panese-makers.com/archives/1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849085"/>
            <a:ext cx="9144000" cy="1289277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ソフト講習２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567895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LED</a:t>
            </a:r>
            <a:r>
              <a:rPr kumimoji="1" lang="ja-JP" altLang="en-US" sz="3600" dirty="0" smtClean="0"/>
              <a:t>をちかちかさせる２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33195"/>
            <a:ext cx="4514850" cy="25336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3433195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今日やること、前回との違い、次回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今日やること</a:t>
            </a:r>
            <a:endParaRPr lang="en-US" altLang="ja-JP" dirty="0"/>
          </a:p>
          <a:p>
            <a:pPr lvl="1"/>
            <a:r>
              <a:rPr lang="en-US" altLang="ja-JP" dirty="0" smtClean="0"/>
              <a:t>PWM</a:t>
            </a:r>
            <a:r>
              <a:rPr lang="ja-JP" altLang="en-US" dirty="0" smtClean="0"/>
              <a:t>制御で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を連続的に明るくしたり暗くしたりする。</a:t>
            </a:r>
            <a:endParaRPr kumimoji="1" lang="en-US" altLang="ja-JP" dirty="0" smtClean="0"/>
          </a:p>
          <a:p>
            <a:r>
              <a:rPr lang="ja-JP" altLang="en-US" dirty="0" smtClean="0"/>
              <a:t>前回との</a:t>
            </a:r>
            <a:r>
              <a:rPr lang="ja-JP" altLang="en-US" dirty="0" smtClean="0"/>
              <a:t>違い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PWM</a:t>
            </a:r>
            <a:r>
              <a:rPr lang="ja-JP" altLang="en-US" dirty="0" smtClean="0"/>
              <a:t>制御の考え方を使うこと</a:t>
            </a:r>
            <a:endParaRPr lang="en-US" altLang="ja-JP" dirty="0" smtClean="0"/>
          </a:p>
          <a:p>
            <a:r>
              <a:rPr lang="ja-JP" altLang="en-US" dirty="0" smtClean="0"/>
              <a:t>次回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今回の講習をふまえてモータを動かすプログラムを書く。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0208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デジタルの制御とは違い</a:t>
            </a:r>
            <a:r>
              <a:rPr lang="en-US" altLang="ja-JP" dirty="0" smtClean="0"/>
              <a:t>ON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OFF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ではなく、</a:t>
            </a:r>
            <a:r>
              <a:rPr lang="en-US" altLang="ja-JP" dirty="0" err="1" smtClean="0"/>
              <a:t>arduino</a:t>
            </a:r>
            <a:r>
              <a:rPr lang="ja-JP" altLang="en-US" dirty="0" smtClean="0"/>
              <a:t>で言うと</a:t>
            </a:r>
            <a:r>
              <a:rPr lang="en-US" altLang="ja-JP" dirty="0" smtClean="0"/>
              <a:t>0~255</a:t>
            </a:r>
            <a:r>
              <a:rPr lang="ja-JP" altLang="en-US" dirty="0" smtClean="0"/>
              <a:t>の</a:t>
            </a:r>
            <a:r>
              <a:rPr lang="ja-JP" altLang="en-US" dirty="0"/>
              <a:t>強弱</a:t>
            </a:r>
            <a:r>
              <a:rPr lang="ja-JP" altLang="en-US" dirty="0" smtClean="0"/>
              <a:t>の調整ができる制御。</a:t>
            </a:r>
            <a:endParaRPr lang="en-US" altLang="ja-JP" dirty="0" smtClean="0"/>
          </a:p>
          <a:p>
            <a:r>
              <a:rPr kumimoji="1" lang="ja-JP" altLang="en-US" dirty="0"/>
              <a:t>原理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になっている時間と</a:t>
            </a:r>
            <a:r>
              <a:rPr kumimoji="1" lang="en-US" altLang="ja-JP" dirty="0" smtClean="0"/>
              <a:t>OFF</a:t>
            </a:r>
            <a:r>
              <a:rPr kumimoji="1" lang="ja-JP" altLang="en-US" dirty="0" smtClean="0"/>
              <a:t>になっている時間の幅を調節することで、平均化して出力に強弱をつけます。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基本的</a:t>
            </a:r>
            <a:r>
              <a:rPr lang="ja-JP" altLang="en-US" dirty="0" smtClean="0"/>
              <a:t>に</a:t>
            </a:r>
            <a:r>
              <a:rPr lang="en-US" altLang="ja-JP" dirty="0" smtClean="0"/>
              <a:t>ON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OFF</a:t>
            </a:r>
            <a:r>
              <a:rPr lang="ja-JP" altLang="en-US" dirty="0" smtClean="0"/>
              <a:t>しかないということは変わりません。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96" y="1521372"/>
            <a:ext cx="5549463" cy="5115911"/>
          </a:xfrm>
        </p:spPr>
      </p:pic>
    </p:spTree>
    <p:extLst>
      <p:ext uri="{BB962C8B-B14F-4D97-AF65-F5344CB8AC3E}">
        <p14:creationId xmlns:p14="http://schemas.microsoft.com/office/powerpoint/2010/main" val="40352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サンプルプログラム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6193" y="1469971"/>
            <a:ext cx="40438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#define LED_PIN1 9</a:t>
            </a:r>
          </a:p>
          <a:p>
            <a:r>
              <a:rPr lang="en-US" altLang="ja-JP" dirty="0"/>
              <a:t>#define LED_PIN2 10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// </a:t>
            </a:r>
            <a:r>
              <a:rPr lang="ja-JP" altLang="en-US" dirty="0"/>
              <a:t>初期化</a:t>
            </a:r>
          </a:p>
          <a:p>
            <a:r>
              <a:rPr lang="en-US" altLang="ja-JP" dirty="0"/>
              <a:t>void setup(){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  // LED</a:t>
            </a:r>
            <a:r>
              <a:rPr lang="ja-JP" altLang="en-US" dirty="0"/>
              <a:t>のピンを出力に</a:t>
            </a:r>
          </a:p>
          <a:p>
            <a:r>
              <a:rPr lang="ja-JP" altLang="en-US" dirty="0"/>
              <a:t>  </a:t>
            </a:r>
            <a:r>
              <a:rPr lang="en-US" altLang="ja-JP" dirty="0" err="1"/>
              <a:t>pinMode</a:t>
            </a:r>
            <a:r>
              <a:rPr lang="en-US" altLang="ja-JP" dirty="0"/>
              <a:t>(LED_PIN1, OUTPUT);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pinMode</a:t>
            </a:r>
            <a:r>
              <a:rPr lang="en-US" altLang="ja-JP" dirty="0"/>
              <a:t>(LED_PIN2, OUTPUT); 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}</a:t>
            </a:r>
          </a:p>
          <a:p>
            <a:r>
              <a:rPr lang="en-US" altLang="ja-JP" dirty="0"/>
              <a:t>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43600" y="2526260"/>
            <a:ext cx="5620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メインループ</a:t>
            </a:r>
          </a:p>
          <a:p>
            <a:r>
              <a:rPr lang="en-US" altLang="ja-JP" dirty="0"/>
              <a:t>void loop() {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  // </a:t>
            </a:r>
            <a:r>
              <a:rPr lang="en-US" altLang="ja-JP" dirty="0" err="1"/>
              <a:t>i</a:t>
            </a:r>
            <a:r>
              <a:rPr lang="ja-JP" altLang="en-US" dirty="0"/>
              <a:t>の値を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255</a:t>
            </a:r>
            <a:r>
              <a:rPr lang="ja-JP" altLang="en-US" dirty="0"/>
              <a:t>で変化させる</a:t>
            </a:r>
          </a:p>
          <a:p>
            <a:r>
              <a:rPr lang="ja-JP" altLang="en-US" dirty="0"/>
              <a:t>  </a:t>
            </a:r>
            <a:r>
              <a:rPr lang="en-US" altLang="ja-JP" dirty="0"/>
              <a:t>for 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&lt;256;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  // </a:t>
            </a:r>
            <a:r>
              <a:rPr lang="en-US" altLang="ja-JP" dirty="0" err="1"/>
              <a:t>i</a:t>
            </a:r>
            <a:r>
              <a:rPr lang="ja-JP" altLang="en-US" dirty="0"/>
              <a:t>の値で</a:t>
            </a:r>
            <a:r>
              <a:rPr lang="en-US" altLang="ja-JP" dirty="0"/>
              <a:t>LED</a:t>
            </a:r>
            <a:r>
              <a:rPr lang="ja-JP" altLang="en-US" dirty="0"/>
              <a:t>を点灯させる</a:t>
            </a:r>
          </a:p>
          <a:p>
            <a:r>
              <a:rPr lang="ja-JP" altLang="en-US" dirty="0"/>
              <a:t>   </a:t>
            </a:r>
            <a:r>
              <a:rPr lang="en-US" altLang="ja-JP" dirty="0" err="1"/>
              <a:t>analogWrite</a:t>
            </a:r>
            <a:r>
              <a:rPr lang="en-US" altLang="ja-JP" dirty="0"/>
              <a:t>(LED_PIN1, </a:t>
            </a:r>
            <a:r>
              <a:rPr lang="en-US" altLang="ja-JP" dirty="0" err="1"/>
              <a:t>i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analogWrite</a:t>
            </a:r>
            <a:r>
              <a:rPr lang="en-US" altLang="ja-JP" dirty="0"/>
              <a:t>(LED_PIN2, </a:t>
            </a:r>
            <a:r>
              <a:rPr lang="en-US" altLang="ja-JP" dirty="0" err="1"/>
              <a:t>i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delay(20);</a:t>
            </a:r>
          </a:p>
          <a:p>
            <a:r>
              <a:rPr lang="en-US" altLang="ja-JP" dirty="0"/>
              <a:t>  }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022111" y="2081048"/>
            <a:ext cx="3965859" cy="3933497"/>
          </a:xfrm>
          <a:custGeom>
            <a:avLst/>
            <a:gdLst>
              <a:gd name="connsiteX0" fmla="*/ 12751 w 3965859"/>
              <a:gd name="connsiteY0" fmla="*/ 2861442 h 3933497"/>
              <a:gd name="connsiteX1" fmla="*/ 12751 w 3965859"/>
              <a:gd name="connsiteY1" fmla="*/ 3121573 h 3933497"/>
              <a:gd name="connsiteX2" fmla="*/ 20634 w 3965859"/>
              <a:gd name="connsiteY2" fmla="*/ 3200400 h 3933497"/>
              <a:gd name="connsiteX3" fmla="*/ 36399 w 3965859"/>
              <a:gd name="connsiteY3" fmla="*/ 3263462 h 3933497"/>
              <a:gd name="connsiteX4" fmla="*/ 60048 w 3965859"/>
              <a:gd name="connsiteY4" fmla="*/ 3365938 h 3933497"/>
              <a:gd name="connsiteX5" fmla="*/ 75813 w 3965859"/>
              <a:gd name="connsiteY5" fmla="*/ 3389586 h 3933497"/>
              <a:gd name="connsiteX6" fmla="*/ 83696 w 3965859"/>
              <a:gd name="connsiteY6" fmla="*/ 3429000 h 3933497"/>
              <a:gd name="connsiteX7" fmla="*/ 115227 w 3965859"/>
              <a:gd name="connsiteY7" fmla="*/ 3468414 h 3933497"/>
              <a:gd name="connsiteX8" fmla="*/ 217703 w 3965859"/>
              <a:gd name="connsiteY8" fmla="*/ 3563007 h 3933497"/>
              <a:gd name="connsiteX9" fmla="*/ 312296 w 3965859"/>
              <a:gd name="connsiteY9" fmla="*/ 3633952 h 3933497"/>
              <a:gd name="connsiteX10" fmla="*/ 359592 w 3965859"/>
              <a:gd name="connsiteY10" fmla="*/ 3697014 h 3933497"/>
              <a:gd name="connsiteX11" fmla="*/ 414772 w 3965859"/>
              <a:gd name="connsiteY11" fmla="*/ 3728545 h 3933497"/>
              <a:gd name="connsiteX12" fmla="*/ 462068 w 3965859"/>
              <a:gd name="connsiteY12" fmla="*/ 3752193 h 3933497"/>
              <a:gd name="connsiteX13" fmla="*/ 533013 w 3965859"/>
              <a:gd name="connsiteY13" fmla="*/ 3783724 h 3933497"/>
              <a:gd name="connsiteX14" fmla="*/ 714317 w 3965859"/>
              <a:gd name="connsiteY14" fmla="*/ 3886200 h 3933497"/>
              <a:gd name="connsiteX15" fmla="*/ 793144 w 3965859"/>
              <a:gd name="connsiteY15" fmla="*/ 3917731 h 3933497"/>
              <a:gd name="connsiteX16" fmla="*/ 856206 w 3965859"/>
              <a:gd name="connsiteY16" fmla="*/ 3933497 h 3933497"/>
              <a:gd name="connsiteX17" fmla="*/ 1510475 w 3965859"/>
              <a:gd name="connsiteY17" fmla="*/ 3917731 h 3933497"/>
              <a:gd name="connsiteX18" fmla="*/ 1620834 w 3965859"/>
              <a:gd name="connsiteY18" fmla="*/ 3894083 h 3933497"/>
              <a:gd name="connsiteX19" fmla="*/ 1715427 w 3965859"/>
              <a:gd name="connsiteY19" fmla="*/ 3838904 h 3933497"/>
              <a:gd name="connsiteX20" fmla="*/ 1739075 w 3965859"/>
              <a:gd name="connsiteY20" fmla="*/ 3823138 h 3933497"/>
              <a:gd name="connsiteX21" fmla="*/ 1770606 w 3965859"/>
              <a:gd name="connsiteY21" fmla="*/ 3807373 h 3933497"/>
              <a:gd name="connsiteX22" fmla="*/ 1810020 w 3965859"/>
              <a:gd name="connsiteY22" fmla="*/ 3775842 h 3933497"/>
              <a:gd name="connsiteX23" fmla="*/ 1825786 w 3965859"/>
              <a:gd name="connsiteY23" fmla="*/ 3752193 h 3933497"/>
              <a:gd name="connsiteX24" fmla="*/ 1888848 w 3965859"/>
              <a:gd name="connsiteY24" fmla="*/ 3697014 h 3933497"/>
              <a:gd name="connsiteX25" fmla="*/ 1896730 w 3965859"/>
              <a:gd name="connsiteY25" fmla="*/ 3673366 h 3933497"/>
              <a:gd name="connsiteX26" fmla="*/ 1951910 w 3965859"/>
              <a:gd name="connsiteY26" fmla="*/ 3633952 h 3933497"/>
              <a:gd name="connsiteX27" fmla="*/ 1991323 w 3965859"/>
              <a:gd name="connsiteY27" fmla="*/ 3563007 h 3933497"/>
              <a:gd name="connsiteX28" fmla="*/ 2014972 w 3965859"/>
              <a:gd name="connsiteY28" fmla="*/ 3547242 h 3933497"/>
              <a:gd name="connsiteX29" fmla="*/ 2022855 w 3965859"/>
              <a:gd name="connsiteY29" fmla="*/ 3523593 h 3933497"/>
              <a:gd name="connsiteX30" fmla="*/ 2062268 w 3965859"/>
              <a:gd name="connsiteY30" fmla="*/ 3468414 h 3933497"/>
              <a:gd name="connsiteX31" fmla="*/ 2093799 w 3965859"/>
              <a:gd name="connsiteY31" fmla="*/ 3397469 h 3933497"/>
              <a:gd name="connsiteX32" fmla="*/ 2101682 w 3965859"/>
              <a:gd name="connsiteY32" fmla="*/ 3373821 h 3933497"/>
              <a:gd name="connsiteX33" fmla="*/ 2125330 w 3965859"/>
              <a:gd name="connsiteY33" fmla="*/ 3358055 h 3933497"/>
              <a:gd name="connsiteX34" fmla="*/ 2148979 w 3965859"/>
              <a:gd name="connsiteY34" fmla="*/ 3326524 h 3933497"/>
              <a:gd name="connsiteX35" fmla="*/ 2164744 w 3965859"/>
              <a:gd name="connsiteY35" fmla="*/ 3271345 h 3933497"/>
              <a:gd name="connsiteX36" fmla="*/ 2172627 w 3965859"/>
              <a:gd name="connsiteY36" fmla="*/ 3247697 h 3933497"/>
              <a:gd name="connsiteX37" fmla="*/ 2227806 w 3965859"/>
              <a:gd name="connsiteY37" fmla="*/ 3153104 h 3933497"/>
              <a:gd name="connsiteX38" fmla="*/ 2259337 w 3965859"/>
              <a:gd name="connsiteY38" fmla="*/ 3105807 h 3933497"/>
              <a:gd name="connsiteX39" fmla="*/ 2290868 w 3965859"/>
              <a:gd name="connsiteY39" fmla="*/ 3026980 h 3933497"/>
              <a:gd name="connsiteX40" fmla="*/ 2306634 w 3965859"/>
              <a:gd name="connsiteY40" fmla="*/ 3003331 h 3933497"/>
              <a:gd name="connsiteX41" fmla="*/ 2314517 w 3965859"/>
              <a:gd name="connsiteY41" fmla="*/ 2971800 h 3933497"/>
              <a:gd name="connsiteX42" fmla="*/ 2346048 w 3965859"/>
              <a:gd name="connsiteY42" fmla="*/ 2900855 h 3933497"/>
              <a:gd name="connsiteX43" fmla="*/ 2353930 w 3965859"/>
              <a:gd name="connsiteY43" fmla="*/ 2869324 h 3933497"/>
              <a:gd name="connsiteX44" fmla="*/ 2385461 w 3965859"/>
              <a:gd name="connsiteY44" fmla="*/ 2798380 h 3933497"/>
              <a:gd name="connsiteX45" fmla="*/ 2393344 w 3965859"/>
              <a:gd name="connsiteY45" fmla="*/ 2451538 h 3933497"/>
              <a:gd name="connsiteX46" fmla="*/ 2409110 w 3965859"/>
              <a:gd name="connsiteY46" fmla="*/ 1907628 h 3933497"/>
              <a:gd name="connsiteX47" fmla="*/ 2416992 w 3965859"/>
              <a:gd name="connsiteY47" fmla="*/ 1702676 h 3933497"/>
              <a:gd name="connsiteX48" fmla="*/ 2424875 w 3965859"/>
              <a:gd name="connsiteY48" fmla="*/ 1639614 h 3933497"/>
              <a:gd name="connsiteX49" fmla="*/ 2440641 w 3965859"/>
              <a:gd name="connsiteY49" fmla="*/ 1458311 h 3933497"/>
              <a:gd name="connsiteX50" fmla="*/ 2448523 w 3965859"/>
              <a:gd name="connsiteY50" fmla="*/ 961697 h 3933497"/>
              <a:gd name="connsiteX51" fmla="*/ 2480055 w 3965859"/>
              <a:gd name="connsiteY51" fmla="*/ 811924 h 3933497"/>
              <a:gd name="connsiteX52" fmla="*/ 2511586 w 3965859"/>
              <a:gd name="connsiteY52" fmla="*/ 717331 h 3933497"/>
              <a:gd name="connsiteX53" fmla="*/ 2519468 w 3965859"/>
              <a:gd name="connsiteY53" fmla="*/ 685800 h 3933497"/>
              <a:gd name="connsiteX54" fmla="*/ 2535234 w 3965859"/>
              <a:gd name="connsiteY54" fmla="*/ 638504 h 3933497"/>
              <a:gd name="connsiteX55" fmla="*/ 2543117 w 3965859"/>
              <a:gd name="connsiteY55" fmla="*/ 591207 h 3933497"/>
              <a:gd name="connsiteX56" fmla="*/ 2550999 w 3965859"/>
              <a:gd name="connsiteY56" fmla="*/ 504497 h 3933497"/>
              <a:gd name="connsiteX57" fmla="*/ 2566765 w 3965859"/>
              <a:gd name="connsiteY57" fmla="*/ 449318 h 3933497"/>
              <a:gd name="connsiteX58" fmla="*/ 2606179 w 3965859"/>
              <a:gd name="connsiteY58" fmla="*/ 370490 h 3933497"/>
              <a:gd name="connsiteX59" fmla="*/ 2637710 w 3965859"/>
              <a:gd name="connsiteY59" fmla="*/ 315311 h 3933497"/>
              <a:gd name="connsiteX60" fmla="*/ 2653475 w 3965859"/>
              <a:gd name="connsiteY60" fmla="*/ 283780 h 3933497"/>
              <a:gd name="connsiteX61" fmla="*/ 2677123 w 3965859"/>
              <a:gd name="connsiteY61" fmla="*/ 252249 h 3933497"/>
              <a:gd name="connsiteX62" fmla="*/ 2708655 w 3965859"/>
              <a:gd name="connsiteY62" fmla="*/ 212835 h 3933497"/>
              <a:gd name="connsiteX63" fmla="*/ 2716537 w 3965859"/>
              <a:gd name="connsiteY63" fmla="*/ 189186 h 3933497"/>
              <a:gd name="connsiteX64" fmla="*/ 2740186 w 3965859"/>
              <a:gd name="connsiteY64" fmla="*/ 173421 h 3933497"/>
              <a:gd name="connsiteX65" fmla="*/ 2748068 w 3965859"/>
              <a:gd name="connsiteY65" fmla="*/ 149773 h 3933497"/>
              <a:gd name="connsiteX66" fmla="*/ 2779599 w 3965859"/>
              <a:gd name="connsiteY66" fmla="*/ 141890 h 3933497"/>
              <a:gd name="connsiteX67" fmla="*/ 2803248 w 3965859"/>
              <a:gd name="connsiteY67" fmla="*/ 134007 h 3933497"/>
              <a:gd name="connsiteX68" fmla="*/ 2819013 w 3965859"/>
              <a:gd name="connsiteY68" fmla="*/ 102476 h 3933497"/>
              <a:gd name="connsiteX69" fmla="*/ 2905723 w 3965859"/>
              <a:gd name="connsiteY69" fmla="*/ 70945 h 3933497"/>
              <a:gd name="connsiteX70" fmla="*/ 3016082 w 3965859"/>
              <a:gd name="connsiteY70" fmla="*/ 39414 h 3933497"/>
              <a:gd name="connsiteX71" fmla="*/ 3016082 w 3965859"/>
              <a:gd name="connsiteY71" fmla="*/ 39414 h 3933497"/>
              <a:gd name="connsiteX72" fmla="*/ 3055496 w 3965859"/>
              <a:gd name="connsiteY72" fmla="*/ 23649 h 3933497"/>
              <a:gd name="connsiteX73" fmla="*/ 3110675 w 3965859"/>
              <a:gd name="connsiteY73" fmla="*/ 15766 h 3933497"/>
              <a:gd name="connsiteX74" fmla="*/ 3291979 w 3965859"/>
              <a:gd name="connsiteY74" fmla="*/ 0 h 3933497"/>
              <a:gd name="connsiteX75" fmla="*/ 3552110 w 3965859"/>
              <a:gd name="connsiteY75" fmla="*/ 7883 h 3933497"/>
              <a:gd name="connsiteX76" fmla="*/ 3607289 w 3965859"/>
              <a:gd name="connsiteY76" fmla="*/ 31531 h 3933497"/>
              <a:gd name="connsiteX77" fmla="*/ 3646703 w 3965859"/>
              <a:gd name="connsiteY77" fmla="*/ 39414 h 3933497"/>
              <a:gd name="connsiteX78" fmla="*/ 3678234 w 3965859"/>
              <a:gd name="connsiteY78" fmla="*/ 47297 h 3933497"/>
              <a:gd name="connsiteX79" fmla="*/ 3693999 w 3965859"/>
              <a:gd name="connsiteY79" fmla="*/ 70945 h 3933497"/>
              <a:gd name="connsiteX80" fmla="*/ 3717648 w 3965859"/>
              <a:gd name="connsiteY80" fmla="*/ 86711 h 3933497"/>
              <a:gd name="connsiteX81" fmla="*/ 3725530 w 3965859"/>
              <a:gd name="connsiteY81" fmla="*/ 118242 h 3933497"/>
              <a:gd name="connsiteX82" fmla="*/ 3733413 w 3965859"/>
              <a:gd name="connsiteY82" fmla="*/ 141890 h 3933497"/>
              <a:gd name="connsiteX83" fmla="*/ 3749179 w 3965859"/>
              <a:gd name="connsiteY83" fmla="*/ 173421 h 3933497"/>
              <a:gd name="connsiteX84" fmla="*/ 3772827 w 3965859"/>
              <a:gd name="connsiteY84" fmla="*/ 236483 h 3933497"/>
              <a:gd name="connsiteX85" fmla="*/ 3780710 w 3965859"/>
              <a:gd name="connsiteY85" fmla="*/ 528145 h 3933497"/>
              <a:gd name="connsiteX86" fmla="*/ 3741296 w 3965859"/>
              <a:gd name="connsiteY86" fmla="*/ 457200 h 3933497"/>
              <a:gd name="connsiteX87" fmla="*/ 3733413 w 3965859"/>
              <a:gd name="connsiteY87" fmla="*/ 409904 h 3933497"/>
              <a:gd name="connsiteX88" fmla="*/ 3693999 w 3965859"/>
              <a:gd name="connsiteY88" fmla="*/ 362607 h 3933497"/>
              <a:gd name="connsiteX89" fmla="*/ 3686117 w 3965859"/>
              <a:gd name="connsiteY89" fmla="*/ 338959 h 3933497"/>
              <a:gd name="connsiteX90" fmla="*/ 3662468 w 3965859"/>
              <a:gd name="connsiteY90" fmla="*/ 331076 h 3933497"/>
              <a:gd name="connsiteX91" fmla="*/ 3630937 w 3965859"/>
              <a:gd name="connsiteY91" fmla="*/ 315311 h 3933497"/>
              <a:gd name="connsiteX92" fmla="*/ 3623055 w 3965859"/>
              <a:gd name="connsiteY92" fmla="*/ 291662 h 3933497"/>
              <a:gd name="connsiteX93" fmla="*/ 3646703 w 3965859"/>
              <a:gd name="connsiteY93" fmla="*/ 283780 h 3933497"/>
              <a:gd name="connsiteX94" fmla="*/ 3796475 w 3965859"/>
              <a:gd name="connsiteY94" fmla="*/ 291662 h 3933497"/>
              <a:gd name="connsiteX95" fmla="*/ 3851655 w 3965859"/>
              <a:gd name="connsiteY95" fmla="*/ 307428 h 3933497"/>
              <a:gd name="connsiteX96" fmla="*/ 3962013 w 3965859"/>
              <a:gd name="connsiteY96" fmla="*/ 315311 h 3933497"/>
              <a:gd name="connsiteX97" fmla="*/ 3946248 w 3965859"/>
              <a:gd name="connsiteY97" fmla="*/ 354724 h 3933497"/>
              <a:gd name="connsiteX98" fmla="*/ 3930482 w 3965859"/>
              <a:gd name="connsiteY98" fmla="*/ 378373 h 3933497"/>
              <a:gd name="connsiteX99" fmla="*/ 3875303 w 3965859"/>
              <a:gd name="connsiteY99" fmla="*/ 394138 h 3933497"/>
              <a:gd name="connsiteX100" fmla="*/ 3812241 w 3965859"/>
              <a:gd name="connsiteY100" fmla="*/ 433552 h 3933497"/>
              <a:gd name="connsiteX101" fmla="*/ 3772827 w 3965859"/>
              <a:gd name="connsiteY101" fmla="*/ 496614 h 3933497"/>
              <a:gd name="connsiteX102" fmla="*/ 3757061 w 3965859"/>
              <a:gd name="connsiteY102" fmla="*/ 520262 h 3933497"/>
              <a:gd name="connsiteX103" fmla="*/ 3741296 w 3965859"/>
              <a:gd name="connsiteY103" fmla="*/ 551793 h 3933497"/>
              <a:gd name="connsiteX0" fmla="*/ 12751 w 3965859"/>
              <a:gd name="connsiteY0" fmla="*/ 2861442 h 3933497"/>
              <a:gd name="connsiteX1" fmla="*/ 12751 w 3965859"/>
              <a:gd name="connsiteY1" fmla="*/ 3121573 h 3933497"/>
              <a:gd name="connsiteX2" fmla="*/ 20634 w 3965859"/>
              <a:gd name="connsiteY2" fmla="*/ 3200400 h 3933497"/>
              <a:gd name="connsiteX3" fmla="*/ 36399 w 3965859"/>
              <a:gd name="connsiteY3" fmla="*/ 3263462 h 3933497"/>
              <a:gd name="connsiteX4" fmla="*/ 60048 w 3965859"/>
              <a:gd name="connsiteY4" fmla="*/ 3365938 h 3933497"/>
              <a:gd name="connsiteX5" fmla="*/ 75813 w 3965859"/>
              <a:gd name="connsiteY5" fmla="*/ 3389586 h 3933497"/>
              <a:gd name="connsiteX6" fmla="*/ 83696 w 3965859"/>
              <a:gd name="connsiteY6" fmla="*/ 3429000 h 3933497"/>
              <a:gd name="connsiteX7" fmla="*/ 115227 w 3965859"/>
              <a:gd name="connsiteY7" fmla="*/ 3468414 h 3933497"/>
              <a:gd name="connsiteX8" fmla="*/ 217703 w 3965859"/>
              <a:gd name="connsiteY8" fmla="*/ 3563007 h 3933497"/>
              <a:gd name="connsiteX9" fmla="*/ 312296 w 3965859"/>
              <a:gd name="connsiteY9" fmla="*/ 3633952 h 3933497"/>
              <a:gd name="connsiteX10" fmla="*/ 359592 w 3965859"/>
              <a:gd name="connsiteY10" fmla="*/ 3697014 h 3933497"/>
              <a:gd name="connsiteX11" fmla="*/ 414772 w 3965859"/>
              <a:gd name="connsiteY11" fmla="*/ 3728545 h 3933497"/>
              <a:gd name="connsiteX12" fmla="*/ 462068 w 3965859"/>
              <a:gd name="connsiteY12" fmla="*/ 3752193 h 3933497"/>
              <a:gd name="connsiteX13" fmla="*/ 533013 w 3965859"/>
              <a:gd name="connsiteY13" fmla="*/ 3783724 h 3933497"/>
              <a:gd name="connsiteX14" fmla="*/ 714317 w 3965859"/>
              <a:gd name="connsiteY14" fmla="*/ 3886200 h 3933497"/>
              <a:gd name="connsiteX15" fmla="*/ 793144 w 3965859"/>
              <a:gd name="connsiteY15" fmla="*/ 3917731 h 3933497"/>
              <a:gd name="connsiteX16" fmla="*/ 856206 w 3965859"/>
              <a:gd name="connsiteY16" fmla="*/ 3933497 h 3933497"/>
              <a:gd name="connsiteX17" fmla="*/ 1510475 w 3965859"/>
              <a:gd name="connsiteY17" fmla="*/ 3917731 h 3933497"/>
              <a:gd name="connsiteX18" fmla="*/ 1620834 w 3965859"/>
              <a:gd name="connsiteY18" fmla="*/ 3894083 h 3933497"/>
              <a:gd name="connsiteX19" fmla="*/ 1715427 w 3965859"/>
              <a:gd name="connsiteY19" fmla="*/ 3838904 h 3933497"/>
              <a:gd name="connsiteX20" fmla="*/ 1739075 w 3965859"/>
              <a:gd name="connsiteY20" fmla="*/ 3823138 h 3933497"/>
              <a:gd name="connsiteX21" fmla="*/ 1770606 w 3965859"/>
              <a:gd name="connsiteY21" fmla="*/ 3807373 h 3933497"/>
              <a:gd name="connsiteX22" fmla="*/ 1810020 w 3965859"/>
              <a:gd name="connsiteY22" fmla="*/ 3775842 h 3933497"/>
              <a:gd name="connsiteX23" fmla="*/ 1825786 w 3965859"/>
              <a:gd name="connsiteY23" fmla="*/ 3752193 h 3933497"/>
              <a:gd name="connsiteX24" fmla="*/ 1888848 w 3965859"/>
              <a:gd name="connsiteY24" fmla="*/ 3697014 h 3933497"/>
              <a:gd name="connsiteX25" fmla="*/ 1896730 w 3965859"/>
              <a:gd name="connsiteY25" fmla="*/ 3673366 h 3933497"/>
              <a:gd name="connsiteX26" fmla="*/ 1951910 w 3965859"/>
              <a:gd name="connsiteY26" fmla="*/ 3633952 h 3933497"/>
              <a:gd name="connsiteX27" fmla="*/ 1991323 w 3965859"/>
              <a:gd name="connsiteY27" fmla="*/ 3563007 h 3933497"/>
              <a:gd name="connsiteX28" fmla="*/ 2014972 w 3965859"/>
              <a:gd name="connsiteY28" fmla="*/ 3547242 h 3933497"/>
              <a:gd name="connsiteX29" fmla="*/ 2022855 w 3965859"/>
              <a:gd name="connsiteY29" fmla="*/ 3523593 h 3933497"/>
              <a:gd name="connsiteX30" fmla="*/ 2062268 w 3965859"/>
              <a:gd name="connsiteY30" fmla="*/ 3468414 h 3933497"/>
              <a:gd name="connsiteX31" fmla="*/ 2093799 w 3965859"/>
              <a:gd name="connsiteY31" fmla="*/ 3397469 h 3933497"/>
              <a:gd name="connsiteX32" fmla="*/ 2101682 w 3965859"/>
              <a:gd name="connsiteY32" fmla="*/ 3373821 h 3933497"/>
              <a:gd name="connsiteX33" fmla="*/ 2125330 w 3965859"/>
              <a:gd name="connsiteY33" fmla="*/ 3358055 h 3933497"/>
              <a:gd name="connsiteX34" fmla="*/ 2148979 w 3965859"/>
              <a:gd name="connsiteY34" fmla="*/ 3326524 h 3933497"/>
              <a:gd name="connsiteX35" fmla="*/ 2164744 w 3965859"/>
              <a:gd name="connsiteY35" fmla="*/ 3271345 h 3933497"/>
              <a:gd name="connsiteX36" fmla="*/ 2172627 w 3965859"/>
              <a:gd name="connsiteY36" fmla="*/ 3247697 h 3933497"/>
              <a:gd name="connsiteX37" fmla="*/ 2227806 w 3965859"/>
              <a:gd name="connsiteY37" fmla="*/ 3153104 h 3933497"/>
              <a:gd name="connsiteX38" fmla="*/ 2259337 w 3965859"/>
              <a:gd name="connsiteY38" fmla="*/ 3105807 h 3933497"/>
              <a:gd name="connsiteX39" fmla="*/ 2290868 w 3965859"/>
              <a:gd name="connsiteY39" fmla="*/ 3026980 h 3933497"/>
              <a:gd name="connsiteX40" fmla="*/ 2306634 w 3965859"/>
              <a:gd name="connsiteY40" fmla="*/ 3003331 h 3933497"/>
              <a:gd name="connsiteX41" fmla="*/ 2314517 w 3965859"/>
              <a:gd name="connsiteY41" fmla="*/ 2971800 h 3933497"/>
              <a:gd name="connsiteX42" fmla="*/ 2346048 w 3965859"/>
              <a:gd name="connsiteY42" fmla="*/ 2900855 h 3933497"/>
              <a:gd name="connsiteX43" fmla="*/ 2353930 w 3965859"/>
              <a:gd name="connsiteY43" fmla="*/ 2869324 h 3933497"/>
              <a:gd name="connsiteX44" fmla="*/ 2385461 w 3965859"/>
              <a:gd name="connsiteY44" fmla="*/ 2798380 h 3933497"/>
              <a:gd name="connsiteX45" fmla="*/ 2393344 w 3965859"/>
              <a:gd name="connsiteY45" fmla="*/ 2451538 h 3933497"/>
              <a:gd name="connsiteX46" fmla="*/ 2409110 w 3965859"/>
              <a:gd name="connsiteY46" fmla="*/ 1907628 h 3933497"/>
              <a:gd name="connsiteX47" fmla="*/ 2416992 w 3965859"/>
              <a:gd name="connsiteY47" fmla="*/ 1702676 h 3933497"/>
              <a:gd name="connsiteX48" fmla="*/ 2424875 w 3965859"/>
              <a:gd name="connsiteY48" fmla="*/ 1639614 h 3933497"/>
              <a:gd name="connsiteX49" fmla="*/ 2440641 w 3965859"/>
              <a:gd name="connsiteY49" fmla="*/ 1458311 h 3933497"/>
              <a:gd name="connsiteX50" fmla="*/ 2448523 w 3965859"/>
              <a:gd name="connsiteY50" fmla="*/ 961697 h 3933497"/>
              <a:gd name="connsiteX51" fmla="*/ 2480055 w 3965859"/>
              <a:gd name="connsiteY51" fmla="*/ 811924 h 3933497"/>
              <a:gd name="connsiteX52" fmla="*/ 2511586 w 3965859"/>
              <a:gd name="connsiteY52" fmla="*/ 717331 h 3933497"/>
              <a:gd name="connsiteX53" fmla="*/ 2519468 w 3965859"/>
              <a:gd name="connsiteY53" fmla="*/ 685800 h 3933497"/>
              <a:gd name="connsiteX54" fmla="*/ 2535234 w 3965859"/>
              <a:gd name="connsiteY54" fmla="*/ 638504 h 3933497"/>
              <a:gd name="connsiteX55" fmla="*/ 2543117 w 3965859"/>
              <a:gd name="connsiteY55" fmla="*/ 591207 h 3933497"/>
              <a:gd name="connsiteX56" fmla="*/ 2550999 w 3965859"/>
              <a:gd name="connsiteY56" fmla="*/ 504497 h 3933497"/>
              <a:gd name="connsiteX57" fmla="*/ 2566765 w 3965859"/>
              <a:gd name="connsiteY57" fmla="*/ 449318 h 3933497"/>
              <a:gd name="connsiteX58" fmla="*/ 2606179 w 3965859"/>
              <a:gd name="connsiteY58" fmla="*/ 370490 h 3933497"/>
              <a:gd name="connsiteX59" fmla="*/ 2637710 w 3965859"/>
              <a:gd name="connsiteY59" fmla="*/ 315311 h 3933497"/>
              <a:gd name="connsiteX60" fmla="*/ 2653475 w 3965859"/>
              <a:gd name="connsiteY60" fmla="*/ 283780 h 3933497"/>
              <a:gd name="connsiteX61" fmla="*/ 2677123 w 3965859"/>
              <a:gd name="connsiteY61" fmla="*/ 252249 h 3933497"/>
              <a:gd name="connsiteX62" fmla="*/ 2708655 w 3965859"/>
              <a:gd name="connsiteY62" fmla="*/ 212835 h 3933497"/>
              <a:gd name="connsiteX63" fmla="*/ 2716537 w 3965859"/>
              <a:gd name="connsiteY63" fmla="*/ 189186 h 3933497"/>
              <a:gd name="connsiteX64" fmla="*/ 2740186 w 3965859"/>
              <a:gd name="connsiteY64" fmla="*/ 173421 h 3933497"/>
              <a:gd name="connsiteX65" fmla="*/ 2748068 w 3965859"/>
              <a:gd name="connsiteY65" fmla="*/ 149773 h 3933497"/>
              <a:gd name="connsiteX66" fmla="*/ 2779599 w 3965859"/>
              <a:gd name="connsiteY66" fmla="*/ 141890 h 3933497"/>
              <a:gd name="connsiteX67" fmla="*/ 2803248 w 3965859"/>
              <a:gd name="connsiteY67" fmla="*/ 134007 h 3933497"/>
              <a:gd name="connsiteX68" fmla="*/ 2819013 w 3965859"/>
              <a:gd name="connsiteY68" fmla="*/ 102476 h 3933497"/>
              <a:gd name="connsiteX69" fmla="*/ 2905723 w 3965859"/>
              <a:gd name="connsiteY69" fmla="*/ 70945 h 3933497"/>
              <a:gd name="connsiteX70" fmla="*/ 3016082 w 3965859"/>
              <a:gd name="connsiteY70" fmla="*/ 39414 h 3933497"/>
              <a:gd name="connsiteX71" fmla="*/ 3016082 w 3965859"/>
              <a:gd name="connsiteY71" fmla="*/ 39414 h 3933497"/>
              <a:gd name="connsiteX72" fmla="*/ 3055496 w 3965859"/>
              <a:gd name="connsiteY72" fmla="*/ 23649 h 3933497"/>
              <a:gd name="connsiteX73" fmla="*/ 3110675 w 3965859"/>
              <a:gd name="connsiteY73" fmla="*/ 15766 h 3933497"/>
              <a:gd name="connsiteX74" fmla="*/ 3291979 w 3965859"/>
              <a:gd name="connsiteY74" fmla="*/ 0 h 3933497"/>
              <a:gd name="connsiteX75" fmla="*/ 3552110 w 3965859"/>
              <a:gd name="connsiteY75" fmla="*/ 7883 h 3933497"/>
              <a:gd name="connsiteX76" fmla="*/ 3607289 w 3965859"/>
              <a:gd name="connsiteY76" fmla="*/ 31531 h 3933497"/>
              <a:gd name="connsiteX77" fmla="*/ 3646703 w 3965859"/>
              <a:gd name="connsiteY77" fmla="*/ 39414 h 3933497"/>
              <a:gd name="connsiteX78" fmla="*/ 3678234 w 3965859"/>
              <a:gd name="connsiteY78" fmla="*/ 47297 h 3933497"/>
              <a:gd name="connsiteX79" fmla="*/ 3693999 w 3965859"/>
              <a:gd name="connsiteY79" fmla="*/ 70945 h 3933497"/>
              <a:gd name="connsiteX80" fmla="*/ 3717648 w 3965859"/>
              <a:gd name="connsiteY80" fmla="*/ 86711 h 3933497"/>
              <a:gd name="connsiteX81" fmla="*/ 3725530 w 3965859"/>
              <a:gd name="connsiteY81" fmla="*/ 118242 h 3933497"/>
              <a:gd name="connsiteX82" fmla="*/ 3733413 w 3965859"/>
              <a:gd name="connsiteY82" fmla="*/ 141890 h 3933497"/>
              <a:gd name="connsiteX83" fmla="*/ 3749179 w 3965859"/>
              <a:gd name="connsiteY83" fmla="*/ 173421 h 3933497"/>
              <a:gd name="connsiteX84" fmla="*/ 3772827 w 3965859"/>
              <a:gd name="connsiteY84" fmla="*/ 236483 h 3933497"/>
              <a:gd name="connsiteX85" fmla="*/ 3780710 w 3965859"/>
              <a:gd name="connsiteY85" fmla="*/ 528145 h 3933497"/>
              <a:gd name="connsiteX86" fmla="*/ 3741296 w 3965859"/>
              <a:gd name="connsiteY86" fmla="*/ 457200 h 3933497"/>
              <a:gd name="connsiteX87" fmla="*/ 3733413 w 3965859"/>
              <a:gd name="connsiteY87" fmla="*/ 409904 h 3933497"/>
              <a:gd name="connsiteX88" fmla="*/ 3693999 w 3965859"/>
              <a:gd name="connsiteY88" fmla="*/ 362607 h 3933497"/>
              <a:gd name="connsiteX89" fmla="*/ 3686117 w 3965859"/>
              <a:gd name="connsiteY89" fmla="*/ 338959 h 3933497"/>
              <a:gd name="connsiteX90" fmla="*/ 3662468 w 3965859"/>
              <a:gd name="connsiteY90" fmla="*/ 331076 h 3933497"/>
              <a:gd name="connsiteX91" fmla="*/ 3630937 w 3965859"/>
              <a:gd name="connsiteY91" fmla="*/ 315311 h 3933497"/>
              <a:gd name="connsiteX92" fmla="*/ 3623055 w 3965859"/>
              <a:gd name="connsiteY92" fmla="*/ 291662 h 3933497"/>
              <a:gd name="connsiteX93" fmla="*/ 3567875 w 3965859"/>
              <a:gd name="connsiteY93" fmla="*/ 260132 h 3933497"/>
              <a:gd name="connsiteX94" fmla="*/ 3796475 w 3965859"/>
              <a:gd name="connsiteY94" fmla="*/ 291662 h 3933497"/>
              <a:gd name="connsiteX95" fmla="*/ 3851655 w 3965859"/>
              <a:gd name="connsiteY95" fmla="*/ 307428 h 3933497"/>
              <a:gd name="connsiteX96" fmla="*/ 3962013 w 3965859"/>
              <a:gd name="connsiteY96" fmla="*/ 315311 h 3933497"/>
              <a:gd name="connsiteX97" fmla="*/ 3946248 w 3965859"/>
              <a:gd name="connsiteY97" fmla="*/ 354724 h 3933497"/>
              <a:gd name="connsiteX98" fmla="*/ 3930482 w 3965859"/>
              <a:gd name="connsiteY98" fmla="*/ 378373 h 3933497"/>
              <a:gd name="connsiteX99" fmla="*/ 3875303 w 3965859"/>
              <a:gd name="connsiteY99" fmla="*/ 394138 h 3933497"/>
              <a:gd name="connsiteX100" fmla="*/ 3812241 w 3965859"/>
              <a:gd name="connsiteY100" fmla="*/ 433552 h 3933497"/>
              <a:gd name="connsiteX101" fmla="*/ 3772827 w 3965859"/>
              <a:gd name="connsiteY101" fmla="*/ 496614 h 3933497"/>
              <a:gd name="connsiteX102" fmla="*/ 3757061 w 3965859"/>
              <a:gd name="connsiteY102" fmla="*/ 520262 h 3933497"/>
              <a:gd name="connsiteX103" fmla="*/ 3741296 w 3965859"/>
              <a:gd name="connsiteY103" fmla="*/ 551793 h 3933497"/>
              <a:gd name="connsiteX0" fmla="*/ 12751 w 3965859"/>
              <a:gd name="connsiteY0" fmla="*/ 2861442 h 3933497"/>
              <a:gd name="connsiteX1" fmla="*/ 12751 w 3965859"/>
              <a:gd name="connsiteY1" fmla="*/ 3121573 h 3933497"/>
              <a:gd name="connsiteX2" fmla="*/ 20634 w 3965859"/>
              <a:gd name="connsiteY2" fmla="*/ 3200400 h 3933497"/>
              <a:gd name="connsiteX3" fmla="*/ 36399 w 3965859"/>
              <a:gd name="connsiteY3" fmla="*/ 3263462 h 3933497"/>
              <a:gd name="connsiteX4" fmla="*/ 60048 w 3965859"/>
              <a:gd name="connsiteY4" fmla="*/ 3365938 h 3933497"/>
              <a:gd name="connsiteX5" fmla="*/ 75813 w 3965859"/>
              <a:gd name="connsiteY5" fmla="*/ 3389586 h 3933497"/>
              <a:gd name="connsiteX6" fmla="*/ 83696 w 3965859"/>
              <a:gd name="connsiteY6" fmla="*/ 3429000 h 3933497"/>
              <a:gd name="connsiteX7" fmla="*/ 115227 w 3965859"/>
              <a:gd name="connsiteY7" fmla="*/ 3468414 h 3933497"/>
              <a:gd name="connsiteX8" fmla="*/ 217703 w 3965859"/>
              <a:gd name="connsiteY8" fmla="*/ 3563007 h 3933497"/>
              <a:gd name="connsiteX9" fmla="*/ 312296 w 3965859"/>
              <a:gd name="connsiteY9" fmla="*/ 3633952 h 3933497"/>
              <a:gd name="connsiteX10" fmla="*/ 359592 w 3965859"/>
              <a:gd name="connsiteY10" fmla="*/ 3697014 h 3933497"/>
              <a:gd name="connsiteX11" fmla="*/ 414772 w 3965859"/>
              <a:gd name="connsiteY11" fmla="*/ 3728545 h 3933497"/>
              <a:gd name="connsiteX12" fmla="*/ 462068 w 3965859"/>
              <a:gd name="connsiteY12" fmla="*/ 3752193 h 3933497"/>
              <a:gd name="connsiteX13" fmla="*/ 533013 w 3965859"/>
              <a:gd name="connsiteY13" fmla="*/ 3783724 h 3933497"/>
              <a:gd name="connsiteX14" fmla="*/ 714317 w 3965859"/>
              <a:gd name="connsiteY14" fmla="*/ 3886200 h 3933497"/>
              <a:gd name="connsiteX15" fmla="*/ 793144 w 3965859"/>
              <a:gd name="connsiteY15" fmla="*/ 3917731 h 3933497"/>
              <a:gd name="connsiteX16" fmla="*/ 856206 w 3965859"/>
              <a:gd name="connsiteY16" fmla="*/ 3933497 h 3933497"/>
              <a:gd name="connsiteX17" fmla="*/ 1510475 w 3965859"/>
              <a:gd name="connsiteY17" fmla="*/ 3917731 h 3933497"/>
              <a:gd name="connsiteX18" fmla="*/ 1620834 w 3965859"/>
              <a:gd name="connsiteY18" fmla="*/ 3894083 h 3933497"/>
              <a:gd name="connsiteX19" fmla="*/ 1715427 w 3965859"/>
              <a:gd name="connsiteY19" fmla="*/ 3838904 h 3933497"/>
              <a:gd name="connsiteX20" fmla="*/ 1739075 w 3965859"/>
              <a:gd name="connsiteY20" fmla="*/ 3823138 h 3933497"/>
              <a:gd name="connsiteX21" fmla="*/ 1770606 w 3965859"/>
              <a:gd name="connsiteY21" fmla="*/ 3807373 h 3933497"/>
              <a:gd name="connsiteX22" fmla="*/ 1810020 w 3965859"/>
              <a:gd name="connsiteY22" fmla="*/ 3775842 h 3933497"/>
              <a:gd name="connsiteX23" fmla="*/ 1825786 w 3965859"/>
              <a:gd name="connsiteY23" fmla="*/ 3752193 h 3933497"/>
              <a:gd name="connsiteX24" fmla="*/ 1888848 w 3965859"/>
              <a:gd name="connsiteY24" fmla="*/ 3697014 h 3933497"/>
              <a:gd name="connsiteX25" fmla="*/ 1896730 w 3965859"/>
              <a:gd name="connsiteY25" fmla="*/ 3673366 h 3933497"/>
              <a:gd name="connsiteX26" fmla="*/ 1951910 w 3965859"/>
              <a:gd name="connsiteY26" fmla="*/ 3633952 h 3933497"/>
              <a:gd name="connsiteX27" fmla="*/ 1991323 w 3965859"/>
              <a:gd name="connsiteY27" fmla="*/ 3563007 h 3933497"/>
              <a:gd name="connsiteX28" fmla="*/ 2014972 w 3965859"/>
              <a:gd name="connsiteY28" fmla="*/ 3547242 h 3933497"/>
              <a:gd name="connsiteX29" fmla="*/ 2022855 w 3965859"/>
              <a:gd name="connsiteY29" fmla="*/ 3523593 h 3933497"/>
              <a:gd name="connsiteX30" fmla="*/ 2062268 w 3965859"/>
              <a:gd name="connsiteY30" fmla="*/ 3468414 h 3933497"/>
              <a:gd name="connsiteX31" fmla="*/ 2093799 w 3965859"/>
              <a:gd name="connsiteY31" fmla="*/ 3397469 h 3933497"/>
              <a:gd name="connsiteX32" fmla="*/ 2101682 w 3965859"/>
              <a:gd name="connsiteY32" fmla="*/ 3373821 h 3933497"/>
              <a:gd name="connsiteX33" fmla="*/ 2125330 w 3965859"/>
              <a:gd name="connsiteY33" fmla="*/ 3358055 h 3933497"/>
              <a:gd name="connsiteX34" fmla="*/ 2148979 w 3965859"/>
              <a:gd name="connsiteY34" fmla="*/ 3326524 h 3933497"/>
              <a:gd name="connsiteX35" fmla="*/ 2164744 w 3965859"/>
              <a:gd name="connsiteY35" fmla="*/ 3271345 h 3933497"/>
              <a:gd name="connsiteX36" fmla="*/ 2172627 w 3965859"/>
              <a:gd name="connsiteY36" fmla="*/ 3247697 h 3933497"/>
              <a:gd name="connsiteX37" fmla="*/ 2227806 w 3965859"/>
              <a:gd name="connsiteY37" fmla="*/ 3153104 h 3933497"/>
              <a:gd name="connsiteX38" fmla="*/ 2259337 w 3965859"/>
              <a:gd name="connsiteY38" fmla="*/ 3105807 h 3933497"/>
              <a:gd name="connsiteX39" fmla="*/ 2290868 w 3965859"/>
              <a:gd name="connsiteY39" fmla="*/ 3026980 h 3933497"/>
              <a:gd name="connsiteX40" fmla="*/ 2306634 w 3965859"/>
              <a:gd name="connsiteY40" fmla="*/ 3003331 h 3933497"/>
              <a:gd name="connsiteX41" fmla="*/ 2314517 w 3965859"/>
              <a:gd name="connsiteY41" fmla="*/ 2971800 h 3933497"/>
              <a:gd name="connsiteX42" fmla="*/ 2346048 w 3965859"/>
              <a:gd name="connsiteY42" fmla="*/ 2900855 h 3933497"/>
              <a:gd name="connsiteX43" fmla="*/ 2353930 w 3965859"/>
              <a:gd name="connsiteY43" fmla="*/ 2869324 h 3933497"/>
              <a:gd name="connsiteX44" fmla="*/ 2385461 w 3965859"/>
              <a:gd name="connsiteY44" fmla="*/ 2798380 h 3933497"/>
              <a:gd name="connsiteX45" fmla="*/ 2393344 w 3965859"/>
              <a:gd name="connsiteY45" fmla="*/ 2451538 h 3933497"/>
              <a:gd name="connsiteX46" fmla="*/ 2409110 w 3965859"/>
              <a:gd name="connsiteY46" fmla="*/ 1907628 h 3933497"/>
              <a:gd name="connsiteX47" fmla="*/ 2416992 w 3965859"/>
              <a:gd name="connsiteY47" fmla="*/ 1702676 h 3933497"/>
              <a:gd name="connsiteX48" fmla="*/ 2424875 w 3965859"/>
              <a:gd name="connsiteY48" fmla="*/ 1639614 h 3933497"/>
              <a:gd name="connsiteX49" fmla="*/ 2440641 w 3965859"/>
              <a:gd name="connsiteY49" fmla="*/ 1458311 h 3933497"/>
              <a:gd name="connsiteX50" fmla="*/ 2448523 w 3965859"/>
              <a:gd name="connsiteY50" fmla="*/ 961697 h 3933497"/>
              <a:gd name="connsiteX51" fmla="*/ 2480055 w 3965859"/>
              <a:gd name="connsiteY51" fmla="*/ 811924 h 3933497"/>
              <a:gd name="connsiteX52" fmla="*/ 2511586 w 3965859"/>
              <a:gd name="connsiteY52" fmla="*/ 717331 h 3933497"/>
              <a:gd name="connsiteX53" fmla="*/ 2519468 w 3965859"/>
              <a:gd name="connsiteY53" fmla="*/ 685800 h 3933497"/>
              <a:gd name="connsiteX54" fmla="*/ 2535234 w 3965859"/>
              <a:gd name="connsiteY54" fmla="*/ 638504 h 3933497"/>
              <a:gd name="connsiteX55" fmla="*/ 2543117 w 3965859"/>
              <a:gd name="connsiteY55" fmla="*/ 591207 h 3933497"/>
              <a:gd name="connsiteX56" fmla="*/ 2550999 w 3965859"/>
              <a:gd name="connsiteY56" fmla="*/ 504497 h 3933497"/>
              <a:gd name="connsiteX57" fmla="*/ 2566765 w 3965859"/>
              <a:gd name="connsiteY57" fmla="*/ 449318 h 3933497"/>
              <a:gd name="connsiteX58" fmla="*/ 2606179 w 3965859"/>
              <a:gd name="connsiteY58" fmla="*/ 370490 h 3933497"/>
              <a:gd name="connsiteX59" fmla="*/ 2637710 w 3965859"/>
              <a:gd name="connsiteY59" fmla="*/ 315311 h 3933497"/>
              <a:gd name="connsiteX60" fmla="*/ 2653475 w 3965859"/>
              <a:gd name="connsiteY60" fmla="*/ 283780 h 3933497"/>
              <a:gd name="connsiteX61" fmla="*/ 2677123 w 3965859"/>
              <a:gd name="connsiteY61" fmla="*/ 252249 h 3933497"/>
              <a:gd name="connsiteX62" fmla="*/ 2708655 w 3965859"/>
              <a:gd name="connsiteY62" fmla="*/ 212835 h 3933497"/>
              <a:gd name="connsiteX63" fmla="*/ 2716537 w 3965859"/>
              <a:gd name="connsiteY63" fmla="*/ 189186 h 3933497"/>
              <a:gd name="connsiteX64" fmla="*/ 2740186 w 3965859"/>
              <a:gd name="connsiteY64" fmla="*/ 173421 h 3933497"/>
              <a:gd name="connsiteX65" fmla="*/ 2748068 w 3965859"/>
              <a:gd name="connsiteY65" fmla="*/ 149773 h 3933497"/>
              <a:gd name="connsiteX66" fmla="*/ 2779599 w 3965859"/>
              <a:gd name="connsiteY66" fmla="*/ 141890 h 3933497"/>
              <a:gd name="connsiteX67" fmla="*/ 2803248 w 3965859"/>
              <a:gd name="connsiteY67" fmla="*/ 134007 h 3933497"/>
              <a:gd name="connsiteX68" fmla="*/ 2819013 w 3965859"/>
              <a:gd name="connsiteY68" fmla="*/ 102476 h 3933497"/>
              <a:gd name="connsiteX69" fmla="*/ 2905723 w 3965859"/>
              <a:gd name="connsiteY69" fmla="*/ 70945 h 3933497"/>
              <a:gd name="connsiteX70" fmla="*/ 3016082 w 3965859"/>
              <a:gd name="connsiteY70" fmla="*/ 39414 h 3933497"/>
              <a:gd name="connsiteX71" fmla="*/ 3016082 w 3965859"/>
              <a:gd name="connsiteY71" fmla="*/ 39414 h 3933497"/>
              <a:gd name="connsiteX72" fmla="*/ 3055496 w 3965859"/>
              <a:gd name="connsiteY72" fmla="*/ 23649 h 3933497"/>
              <a:gd name="connsiteX73" fmla="*/ 3110675 w 3965859"/>
              <a:gd name="connsiteY73" fmla="*/ 15766 h 3933497"/>
              <a:gd name="connsiteX74" fmla="*/ 3291979 w 3965859"/>
              <a:gd name="connsiteY74" fmla="*/ 0 h 3933497"/>
              <a:gd name="connsiteX75" fmla="*/ 3552110 w 3965859"/>
              <a:gd name="connsiteY75" fmla="*/ 7883 h 3933497"/>
              <a:gd name="connsiteX76" fmla="*/ 3607289 w 3965859"/>
              <a:gd name="connsiteY76" fmla="*/ 31531 h 3933497"/>
              <a:gd name="connsiteX77" fmla="*/ 3646703 w 3965859"/>
              <a:gd name="connsiteY77" fmla="*/ 39414 h 3933497"/>
              <a:gd name="connsiteX78" fmla="*/ 3678234 w 3965859"/>
              <a:gd name="connsiteY78" fmla="*/ 47297 h 3933497"/>
              <a:gd name="connsiteX79" fmla="*/ 3693999 w 3965859"/>
              <a:gd name="connsiteY79" fmla="*/ 70945 h 3933497"/>
              <a:gd name="connsiteX80" fmla="*/ 3717648 w 3965859"/>
              <a:gd name="connsiteY80" fmla="*/ 86711 h 3933497"/>
              <a:gd name="connsiteX81" fmla="*/ 3725530 w 3965859"/>
              <a:gd name="connsiteY81" fmla="*/ 118242 h 3933497"/>
              <a:gd name="connsiteX82" fmla="*/ 3733413 w 3965859"/>
              <a:gd name="connsiteY82" fmla="*/ 141890 h 3933497"/>
              <a:gd name="connsiteX83" fmla="*/ 3749179 w 3965859"/>
              <a:gd name="connsiteY83" fmla="*/ 173421 h 3933497"/>
              <a:gd name="connsiteX84" fmla="*/ 3772827 w 3965859"/>
              <a:gd name="connsiteY84" fmla="*/ 236483 h 3933497"/>
              <a:gd name="connsiteX85" fmla="*/ 3780710 w 3965859"/>
              <a:gd name="connsiteY85" fmla="*/ 528145 h 3933497"/>
              <a:gd name="connsiteX86" fmla="*/ 3741296 w 3965859"/>
              <a:gd name="connsiteY86" fmla="*/ 457200 h 3933497"/>
              <a:gd name="connsiteX87" fmla="*/ 3733413 w 3965859"/>
              <a:gd name="connsiteY87" fmla="*/ 409904 h 3933497"/>
              <a:gd name="connsiteX88" fmla="*/ 3693999 w 3965859"/>
              <a:gd name="connsiteY88" fmla="*/ 362607 h 3933497"/>
              <a:gd name="connsiteX89" fmla="*/ 3686117 w 3965859"/>
              <a:gd name="connsiteY89" fmla="*/ 338959 h 3933497"/>
              <a:gd name="connsiteX90" fmla="*/ 3662468 w 3965859"/>
              <a:gd name="connsiteY90" fmla="*/ 331076 h 3933497"/>
              <a:gd name="connsiteX91" fmla="*/ 3630937 w 3965859"/>
              <a:gd name="connsiteY91" fmla="*/ 315311 h 3933497"/>
              <a:gd name="connsiteX92" fmla="*/ 3623055 w 3965859"/>
              <a:gd name="connsiteY92" fmla="*/ 291662 h 3933497"/>
              <a:gd name="connsiteX93" fmla="*/ 3591524 w 3965859"/>
              <a:gd name="connsiteY93" fmla="*/ 268015 h 3933497"/>
              <a:gd name="connsiteX94" fmla="*/ 3796475 w 3965859"/>
              <a:gd name="connsiteY94" fmla="*/ 291662 h 3933497"/>
              <a:gd name="connsiteX95" fmla="*/ 3851655 w 3965859"/>
              <a:gd name="connsiteY95" fmla="*/ 307428 h 3933497"/>
              <a:gd name="connsiteX96" fmla="*/ 3962013 w 3965859"/>
              <a:gd name="connsiteY96" fmla="*/ 315311 h 3933497"/>
              <a:gd name="connsiteX97" fmla="*/ 3946248 w 3965859"/>
              <a:gd name="connsiteY97" fmla="*/ 354724 h 3933497"/>
              <a:gd name="connsiteX98" fmla="*/ 3930482 w 3965859"/>
              <a:gd name="connsiteY98" fmla="*/ 378373 h 3933497"/>
              <a:gd name="connsiteX99" fmla="*/ 3875303 w 3965859"/>
              <a:gd name="connsiteY99" fmla="*/ 394138 h 3933497"/>
              <a:gd name="connsiteX100" fmla="*/ 3812241 w 3965859"/>
              <a:gd name="connsiteY100" fmla="*/ 433552 h 3933497"/>
              <a:gd name="connsiteX101" fmla="*/ 3772827 w 3965859"/>
              <a:gd name="connsiteY101" fmla="*/ 496614 h 3933497"/>
              <a:gd name="connsiteX102" fmla="*/ 3757061 w 3965859"/>
              <a:gd name="connsiteY102" fmla="*/ 520262 h 3933497"/>
              <a:gd name="connsiteX103" fmla="*/ 3741296 w 3965859"/>
              <a:gd name="connsiteY103" fmla="*/ 551793 h 3933497"/>
              <a:gd name="connsiteX0" fmla="*/ 12751 w 3965859"/>
              <a:gd name="connsiteY0" fmla="*/ 2861442 h 3933497"/>
              <a:gd name="connsiteX1" fmla="*/ 12751 w 3965859"/>
              <a:gd name="connsiteY1" fmla="*/ 3121573 h 3933497"/>
              <a:gd name="connsiteX2" fmla="*/ 20634 w 3965859"/>
              <a:gd name="connsiteY2" fmla="*/ 3200400 h 3933497"/>
              <a:gd name="connsiteX3" fmla="*/ 36399 w 3965859"/>
              <a:gd name="connsiteY3" fmla="*/ 3263462 h 3933497"/>
              <a:gd name="connsiteX4" fmla="*/ 60048 w 3965859"/>
              <a:gd name="connsiteY4" fmla="*/ 3365938 h 3933497"/>
              <a:gd name="connsiteX5" fmla="*/ 75813 w 3965859"/>
              <a:gd name="connsiteY5" fmla="*/ 3389586 h 3933497"/>
              <a:gd name="connsiteX6" fmla="*/ 83696 w 3965859"/>
              <a:gd name="connsiteY6" fmla="*/ 3429000 h 3933497"/>
              <a:gd name="connsiteX7" fmla="*/ 115227 w 3965859"/>
              <a:gd name="connsiteY7" fmla="*/ 3468414 h 3933497"/>
              <a:gd name="connsiteX8" fmla="*/ 217703 w 3965859"/>
              <a:gd name="connsiteY8" fmla="*/ 3563007 h 3933497"/>
              <a:gd name="connsiteX9" fmla="*/ 312296 w 3965859"/>
              <a:gd name="connsiteY9" fmla="*/ 3633952 h 3933497"/>
              <a:gd name="connsiteX10" fmla="*/ 359592 w 3965859"/>
              <a:gd name="connsiteY10" fmla="*/ 3697014 h 3933497"/>
              <a:gd name="connsiteX11" fmla="*/ 414772 w 3965859"/>
              <a:gd name="connsiteY11" fmla="*/ 3728545 h 3933497"/>
              <a:gd name="connsiteX12" fmla="*/ 462068 w 3965859"/>
              <a:gd name="connsiteY12" fmla="*/ 3752193 h 3933497"/>
              <a:gd name="connsiteX13" fmla="*/ 533013 w 3965859"/>
              <a:gd name="connsiteY13" fmla="*/ 3783724 h 3933497"/>
              <a:gd name="connsiteX14" fmla="*/ 714317 w 3965859"/>
              <a:gd name="connsiteY14" fmla="*/ 3886200 h 3933497"/>
              <a:gd name="connsiteX15" fmla="*/ 793144 w 3965859"/>
              <a:gd name="connsiteY15" fmla="*/ 3917731 h 3933497"/>
              <a:gd name="connsiteX16" fmla="*/ 856206 w 3965859"/>
              <a:gd name="connsiteY16" fmla="*/ 3933497 h 3933497"/>
              <a:gd name="connsiteX17" fmla="*/ 1510475 w 3965859"/>
              <a:gd name="connsiteY17" fmla="*/ 3917731 h 3933497"/>
              <a:gd name="connsiteX18" fmla="*/ 1620834 w 3965859"/>
              <a:gd name="connsiteY18" fmla="*/ 3894083 h 3933497"/>
              <a:gd name="connsiteX19" fmla="*/ 1715427 w 3965859"/>
              <a:gd name="connsiteY19" fmla="*/ 3838904 h 3933497"/>
              <a:gd name="connsiteX20" fmla="*/ 1739075 w 3965859"/>
              <a:gd name="connsiteY20" fmla="*/ 3823138 h 3933497"/>
              <a:gd name="connsiteX21" fmla="*/ 1770606 w 3965859"/>
              <a:gd name="connsiteY21" fmla="*/ 3807373 h 3933497"/>
              <a:gd name="connsiteX22" fmla="*/ 1810020 w 3965859"/>
              <a:gd name="connsiteY22" fmla="*/ 3775842 h 3933497"/>
              <a:gd name="connsiteX23" fmla="*/ 1825786 w 3965859"/>
              <a:gd name="connsiteY23" fmla="*/ 3752193 h 3933497"/>
              <a:gd name="connsiteX24" fmla="*/ 1888848 w 3965859"/>
              <a:gd name="connsiteY24" fmla="*/ 3697014 h 3933497"/>
              <a:gd name="connsiteX25" fmla="*/ 1896730 w 3965859"/>
              <a:gd name="connsiteY25" fmla="*/ 3673366 h 3933497"/>
              <a:gd name="connsiteX26" fmla="*/ 1951910 w 3965859"/>
              <a:gd name="connsiteY26" fmla="*/ 3633952 h 3933497"/>
              <a:gd name="connsiteX27" fmla="*/ 1991323 w 3965859"/>
              <a:gd name="connsiteY27" fmla="*/ 3563007 h 3933497"/>
              <a:gd name="connsiteX28" fmla="*/ 2014972 w 3965859"/>
              <a:gd name="connsiteY28" fmla="*/ 3547242 h 3933497"/>
              <a:gd name="connsiteX29" fmla="*/ 2022855 w 3965859"/>
              <a:gd name="connsiteY29" fmla="*/ 3523593 h 3933497"/>
              <a:gd name="connsiteX30" fmla="*/ 2062268 w 3965859"/>
              <a:gd name="connsiteY30" fmla="*/ 3468414 h 3933497"/>
              <a:gd name="connsiteX31" fmla="*/ 2093799 w 3965859"/>
              <a:gd name="connsiteY31" fmla="*/ 3397469 h 3933497"/>
              <a:gd name="connsiteX32" fmla="*/ 2101682 w 3965859"/>
              <a:gd name="connsiteY32" fmla="*/ 3373821 h 3933497"/>
              <a:gd name="connsiteX33" fmla="*/ 2125330 w 3965859"/>
              <a:gd name="connsiteY33" fmla="*/ 3358055 h 3933497"/>
              <a:gd name="connsiteX34" fmla="*/ 2148979 w 3965859"/>
              <a:gd name="connsiteY34" fmla="*/ 3326524 h 3933497"/>
              <a:gd name="connsiteX35" fmla="*/ 2164744 w 3965859"/>
              <a:gd name="connsiteY35" fmla="*/ 3271345 h 3933497"/>
              <a:gd name="connsiteX36" fmla="*/ 2172627 w 3965859"/>
              <a:gd name="connsiteY36" fmla="*/ 3247697 h 3933497"/>
              <a:gd name="connsiteX37" fmla="*/ 2227806 w 3965859"/>
              <a:gd name="connsiteY37" fmla="*/ 3153104 h 3933497"/>
              <a:gd name="connsiteX38" fmla="*/ 2259337 w 3965859"/>
              <a:gd name="connsiteY38" fmla="*/ 3105807 h 3933497"/>
              <a:gd name="connsiteX39" fmla="*/ 2290868 w 3965859"/>
              <a:gd name="connsiteY39" fmla="*/ 3026980 h 3933497"/>
              <a:gd name="connsiteX40" fmla="*/ 2306634 w 3965859"/>
              <a:gd name="connsiteY40" fmla="*/ 3003331 h 3933497"/>
              <a:gd name="connsiteX41" fmla="*/ 2314517 w 3965859"/>
              <a:gd name="connsiteY41" fmla="*/ 2971800 h 3933497"/>
              <a:gd name="connsiteX42" fmla="*/ 2346048 w 3965859"/>
              <a:gd name="connsiteY42" fmla="*/ 2900855 h 3933497"/>
              <a:gd name="connsiteX43" fmla="*/ 2353930 w 3965859"/>
              <a:gd name="connsiteY43" fmla="*/ 2869324 h 3933497"/>
              <a:gd name="connsiteX44" fmla="*/ 2385461 w 3965859"/>
              <a:gd name="connsiteY44" fmla="*/ 2798380 h 3933497"/>
              <a:gd name="connsiteX45" fmla="*/ 2393344 w 3965859"/>
              <a:gd name="connsiteY45" fmla="*/ 2451538 h 3933497"/>
              <a:gd name="connsiteX46" fmla="*/ 2409110 w 3965859"/>
              <a:gd name="connsiteY46" fmla="*/ 1907628 h 3933497"/>
              <a:gd name="connsiteX47" fmla="*/ 2416992 w 3965859"/>
              <a:gd name="connsiteY47" fmla="*/ 1702676 h 3933497"/>
              <a:gd name="connsiteX48" fmla="*/ 2424875 w 3965859"/>
              <a:gd name="connsiteY48" fmla="*/ 1639614 h 3933497"/>
              <a:gd name="connsiteX49" fmla="*/ 2440641 w 3965859"/>
              <a:gd name="connsiteY49" fmla="*/ 1458311 h 3933497"/>
              <a:gd name="connsiteX50" fmla="*/ 2448523 w 3965859"/>
              <a:gd name="connsiteY50" fmla="*/ 961697 h 3933497"/>
              <a:gd name="connsiteX51" fmla="*/ 2480055 w 3965859"/>
              <a:gd name="connsiteY51" fmla="*/ 811924 h 3933497"/>
              <a:gd name="connsiteX52" fmla="*/ 2511586 w 3965859"/>
              <a:gd name="connsiteY52" fmla="*/ 717331 h 3933497"/>
              <a:gd name="connsiteX53" fmla="*/ 2519468 w 3965859"/>
              <a:gd name="connsiteY53" fmla="*/ 685800 h 3933497"/>
              <a:gd name="connsiteX54" fmla="*/ 2535234 w 3965859"/>
              <a:gd name="connsiteY54" fmla="*/ 638504 h 3933497"/>
              <a:gd name="connsiteX55" fmla="*/ 2543117 w 3965859"/>
              <a:gd name="connsiteY55" fmla="*/ 591207 h 3933497"/>
              <a:gd name="connsiteX56" fmla="*/ 2550999 w 3965859"/>
              <a:gd name="connsiteY56" fmla="*/ 504497 h 3933497"/>
              <a:gd name="connsiteX57" fmla="*/ 2566765 w 3965859"/>
              <a:gd name="connsiteY57" fmla="*/ 449318 h 3933497"/>
              <a:gd name="connsiteX58" fmla="*/ 2606179 w 3965859"/>
              <a:gd name="connsiteY58" fmla="*/ 370490 h 3933497"/>
              <a:gd name="connsiteX59" fmla="*/ 2637710 w 3965859"/>
              <a:gd name="connsiteY59" fmla="*/ 315311 h 3933497"/>
              <a:gd name="connsiteX60" fmla="*/ 2653475 w 3965859"/>
              <a:gd name="connsiteY60" fmla="*/ 283780 h 3933497"/>
              <a:gd name="connsiteX61" fmla="*/ 2677123 w 3965859"/>
              <a:gd name="connsiteY61" fmla="*/ 252249 h 3933497"/>
              <a:gd name="connsiteX62" fmla="*/ 2708655 w 3965859"/>
              <a:gd name="connsiteY62" fmla="*/ 212835 h 3933497"/>
              <a:gd name="connsiteX63" fmla="*/ 2716537 w 3965859"/>
              <a:gd name="connsiteY63" fmla="*/ 189186 h 3933497"/>
              <a:gd name="connsiteX64" fmla="*/ 2740186 w 3965859"/>
              <a:gd name="connsiteY64" fmla="*/ 173421 h 3933497"/>
              <a:gd name="connsiteX65" fmla="*/ 2748068 w 3965859"/>
              <a:gd name="connsiteY65" fmla="*/ 149773 h 3933497"/>
              <a:gd name="connsiteX66" fmla="*/ 2779599 w 3965859"/>
              <a:gd name="connsiteY66" fmla="*/ 141890 h 3933497"/>
              <a:gd name="connsiteX67" fmla="*/ 2803248 w 3965859"/>
              <a:gd name="connsiteY67" fmla="*/ 134007 h 3933497"/>
              <a:gd name="connsiteX68" fmla="*/ 2819013 w 3965859"/>
              <a:gd name="connsiteY68" fmla="*/ 102476 h 3933497"/>
              <a:gd name="connsiteX69" fmla="*/ 2905723 w 3965859"/>
              <a:gd name="connsiteY69" fmla="*/ 70945 h 3933497"/>
              <a:gd name="connsiteX70" fmla="*/ 3016082 w 3965859"/>
              <a:gd name="connsiteY70" fmla="*/ 39414 h 3933497"/>
              <a:gd name="connsiteX71" fmla="*/ 3016082 w 3965859"/>
              <a:gd name="connsiteY71" fmla="*/ 39414 h 3933497"/>
              <a:gd name="connsiteX72" fmla="*/ 3055496 w 3965859"/>
              <a:gd name="connsiteY72" fmla="*/ 23649 h 3933497"/>
              <a:gd name="connsiteX73" fmla="*/ 3110675 w 3965859"/>
              <a:gd name="connsiteY73" fmla="*/ 15766 h 3933497"/>
              <a:gd name="connsiteX74" fmla="*/ 3291979 w 3965859"/>
              <a:gd name="connsiteY74" fmla="*/ 0 h 3933497"/>
              <a:gd name="connsiteX75" fmla="*/ 3552110 w 3965859"/>
              <a:gd name="connsiteY75" fmla="*/ 7883 h 3933497"/>
              <a:gd name="connsiteX76" fmla="*/ 3607289 w 3965859"/>
              <a:gd name="connsiteY76" fmla="*/ 31531 h 3933497"/>
              <a:gd name="connsiteX77" fmla="*/ 3646703 w 3965859"/>
              <a:gd name="connsiteY77" fmla="*/ 39414 h 3933497"/>
              <a:gd name="connsiteX78" fmla="*/ 3678234 w 3965859"/>
              <a:gd name="connsiteY78" fmla="*/ 47297 h 3933497"/>
              <a:gd name="connsiteX79" fmla="*/ 3693999 w 3965859"/>
              <a:gd name="connsiteY79" fmla="*/ 70945 h 3933497"/>
              <a:gd name="connsiteX80" fmla="*/ 3717648 w 3965859"/>
              <a:gd name="connsiteY80" fmla="*/ 86711 h 3933497"/>
              <a:gd name="connsiteX81" fmla="*/ 3725530 w 3965859"/>
              <a:gd name="connsiteY81" fmla="*/ 118242 h 3933497"/>
              <a:gd name="connsiteX82" fmla="*/ 3733413 w 3965859"/>
              <a:gd name="connsiteY82" fmla="*/ 141890 h 3933497"/>
              <a:gd name="connsiteX83" fmla="*/ 3749179 w 3965859"/>
              <a:gd name="connsiteY83" fmla="*/ 173421 h 3933497"/>
              <a:gd name="connsiteX84" fmla="*/ 3772827 w 3965859"/>
              <a:gd name="connsiteY84" fmla="*/ 236483 h 3933497"/>
              <a:gd name="connsiteX85" fmla="*/ 3780710 w 3965859"/>
              <a:gd name="connsiteY85" fmla="*/ 528145 h 3933497"/>
              <a:gd name="connsiteX86" fmla="*/ 3741296 w 3965859"/>
              <a:gd name="connsiteY86" fmla="*/ 457200 h 3933497"/>
              <a:gd name="connsiteX87" fmla="*/ 3733413 w 3965859"/>
              <a:gd name="connsiteY87" fmla="*/ 409904 h 3933497"/>
              <a:gd name="connsiteX88" fmla="*/ 3693999 w 3965859"/>
              <a:gd name="connsiteY88" fmla="*/ 362607 h 3933497"/>
              <a:gd name="connsiteX89" fmla="*/ 3686117 w 3965859"/>
              <a:gd name="connsiteY89" fmla="*/ 338959 h 3933497"/>
              <a:gd name="connsiteX90" fmla="*/ 3662468 w 3965859"/>
              <a:gd name="connsiteY90" fmla="*/ 331076 h 3933497"/>
              <a:gd name="connsiteX91" fmla="*/ 3630937 w 3965859"/>
              <a:gd name="connsiteY91" fmla="*/ 315311 h 3933497"/>
              <a:gd name="connsiteX92" fmla="*/ 3623055 w 3965859"/>
              <a:gd name="connsiteY92" fmla="*/ 291662 h 3933497"/>
              <a:gd name="connsiteX93" fmla="*/ 3591524 w 3965859"/>
              <a:gd name="connsiteY93" fmla="*/ 268015 h 3933497"/>
              <a:gd name="connsiteX94" fmla="*/ 3796475 w 3965859"/>
              <a:gd name="connsiteY94" fmla="*/ 291662 h 3933497"/>
              <a:gd name="connsiteX95" fmla="*/ 3851655 w 3965859"/>
              <a:gd name="connsiteY95" fmla="*/ 307428 h 3933497"/>
              <a:gd name="connsiteX96" fmla="*/ 3962013 w 3965859"/>
              <a:gd name="connsiteY96" fmla="*/ 315311 h 3933497"/>
              <a:gd name="connsiteX97" fmla="*/ 3946248 w 3965859"/>
              <a:gd name="connsiteY97" fmla="*/ 354724 h 3933497"/>
              <a:gd name="connsiteX98" fmla="*/ 3930482 w 3965859"/>
              <a:gd name="connsiteY98" fmla="*/ 378373 h 3933497"/>
              <a:gd name="connsiteX99" fmla="*/ 3875303 w 3965859"/>
              <a:gd name="connsiteY99" fmla="*/ 394138 h 3933497"/>
              <a:gd name="connsiteX100" fmla="*/ 3812241 w 3965859"/>
              <a:gd name="connsiteY100" fmla="*/ 433552 h 3933497"/>
              <a:gd name="connsiteX101" fmla="*/ 3772827 w 3965859"/>
              <a:gd name="connsiteY101" fmla="*/ 496614 h 3933497"/>
              <a:gd name="connsiteX102" fmla="*/ 3757061 w 3965859"/>
              <a:gd name="connsiteY102" fmla="*/ 520262 h 3933497"/>
              <a:gd name="connsiteX103" fmla="*/ 3788592 w 3965859"/>
              <a:gd name="connsiteY103" fmla="*/ 512380 h 3933497"/>
              <a:gd name="connsiteX0" fmla="*/ 12751 w 3965859"/>
              <a:gd name="connsiteY0" fmla="*/ 2861442 h 3933497"/>
              <a:gd name="connsiteX1" fmla="*/ 12751 w 3965859"/>
              <a:gd name="connsiteY1" fmla="*/ 3121573 h 3933497"/>
              <a:gd name="connsiteX2" fmla="*/ 20634 w 3965859"/>
              <a:gd name="connsiteY2" fmla="*/ 3200400 h 3933497"/>
              <a:gd name="connsiteX3" fmla="*/ 36399 w 3965859"/>
              <a:gd name="connsiteY3" fmla="*/ 3263462 h 3933497"/>
              <a:gd name="connsiteX4" fmla="*/ 60048 w 3965859"/>
              <a:gd name="connsiteY4" fmla="*/ 3365938 h 3933497"/>
              <a:gd name="connsiteX5" fmla="*/ 75813 w 3965859"/>
              <a:gd name="connsiteY5" fmla="*/ 3389586 h 3933497"/>
              <a:gd name="connsiteX6" fmla="*/ 83696 w 3965859"/>
              <a:gd name="connsiteY6" fmla="*/ 3429000 h 3933497"/>
              <a:gd name="connsiteX7" fmla="*/ 115227 w 3965859"/>
              <a:gd name="connsiteY7" fmla="*/ 3468414 h 3933497"/>
              <a:gd name="connsiteX8" fmla="*/ 217703 w 3965859"/>
              <a:gd name="connsiteY8" fmla="*/ 3563007 h 3933497"/>
              <a:gd name="connsiteX9" fmla="*/ 312296 w 3965859"/>
              <a:gd name="connsiteY9" fmla="*/ 3633952 h 3933497"/>
              <a:gd name="connsiteX10" fmla="*/ 359592 w 3965859"/>
              <a:gd name="connsiteY10" fmla="*/ 3697014 h 3933497"/>
              <a:gd name="connsiteX11" fmla="*/ 414772 w 3965859"/>
              <a:gd name="connsiteY11" fmla="*/ 3728545 h 3933497"/>
              <a:gd name="connsiteX12" fmla="*/ 462068 w 3965859"/>
              <a:gd name="connsiteY12" fmla="*/ 3752193 h 3933497"/>
              <a:gd name="connsiteX13" fmla="*/ 533013 w 3965859"/>
              <a:gd name="connsiteY13" fmla="*/ 3783724 h 3933497"/>
              <a:gd name="connsiteX14" fmla="*/ 714317 w 3965859"/>
              <a:gd name="connsiteY14" fmla="*/ 3886200 h 3933497"/>
              <a:gd name="connsiteX15" fmla="*/ 793144 w 3965859"/>
              <a:gd name="connsiteY15" fmla="*/ 3917731 h 3933497"/>
              <a:gd name="connsiteX16" fmla="*/ 856206 w 3965859"/>
              <a:gd name="connsiteY16" fmla="*/ 3933497 h 3933497"/>
              <a:gd name="connsiteX17" fmla="*/ 1510475 w 3965859"/>
              <a:gd name="connsiteY17" fmla="*/ 3917731 h 3933497"/>
              <a:gd name="connsiteX18" fmla="*/ 1620834 w 3965859"/>
              <a:gd name="connsiteY18" fmla="*/ 3894083 h 3933497"/>
              <a:gd name="connsiteX19" fmla="*/ 1715427 w 3965859"/>
              <a:gd name="connsiteY19" fmla="*/ 3838904 h 3933497"/>
              <a:gd name="connsiteX20" fmla="*/ 1739075 w 3965859"/>
              <a:gd name="connsiteY20" fmla="*/ 3823138 h 3933497"/>
              <a:gd name="connsiteX21" fmla="*/ 1770606 w 3965859"/>
              <a:gd name="connsiteY21" fmla="*/ 3807373 h 3933497"/>
              <a:gd name="connsiteX22" fmla="*/ 1810020 w 3965859"/>
              <a:gd name="connsiteY22" fmla="*/ 3775842 h 3933497"/>
              <a:gd name="connsiteX23" fmla="*/ 1825786 w 3965859"/>
              <a:gd name="connsiteY23" fmla="*/ 3752193 h 3933497"/>
              <a:gd name="connsiteX24" fmla="*/ 1888848 w 3965859"/>
              <a:gd name="connsiteY24" fmla="*/ 3697014 h 3933497"/>
              <a:gd name="connsiteX25" fmla="*/ 1896730 w 3965859"/>
              <a:gd name="connsiteY25" fmla="*/ 3673366 h 3933497"/>
              <a:gd name="connsiteX26" fmla="*/ 1951910 w 3965859"/>
              <a:gd name="connsiteY26" fmla="*/ 3633952 h 3933497"/>
              <a:gd name="connsiteX27" fmla="*/ 1991323 w 3965859"/>
              <a:gd name="connsiteY27" fmla="*/ 3563007 h 3933497"/>
              <a:gd name="connsiteX28" fmla="*/ 2014972 w 3965859"/>
              <a:gd name="connsiteY28" fmla="*/ 3547242 h 3933497"/>
              <a:gd name="connsiteX29" fmla="*/ 2022855 w 3965859"/>
              <a:gd name="connsiteY29" fmla="*/ 3523593 h 3933497"/>
              <a:gd name="connsiteX30" fmla="*/ 2062268 w 3965859"/>
              <a:gd name="connsiteY30" fmla="*/ 3468414 h 3933497"/>
              <a:gd name="connsiteX31" fmla="*/ 2093799 w 3965859"/>
              <a:gd name="connsiteY31" fmla="*/ 3397469 h 3933497"/>
              <a:gd name="connsiteX32" fmla="*/ 2101682 w 3965859"/>
              <a:gd name="connsiteY32" fmla="*/ 3373821 h 3933497"/>
              <a:gd name="connsiteX33" fmla="*/ 2125330 w 3965859"/>
              <a:gd name="connsiteY33" fmla="*/ 3358055 h 3933497"/>
              <a:gd name="connsiteX34" fmla="*/ 2148979 w 3965859"/>
              <a:gd name="connsiteY34" fmla="*/ 3326524 h 3933497"/>
              <a:gd name="connsiteX35" fmla="*/ 2164744 w 3965859"/>
              <a:gd name="connsiteY35" fmla="*/ 3271345 h 3933497"/>
              <a:gd name="connsiteX36" fmla="*/ 2172627 w 3965859"/>
              <a:gd name="connsiteY36" fmla="*/ 3247697 h 3933497"/>
              <a:gd name="connsiteX37" fmla="*/ 2227806 w 3965859"/>
              <a:gd name="connsiteY37" fmla="*/ 3153104 h 3933497"/>
              <a:gd name="connsiteX38" fmla="*/ 2259337 w 3965859"/>
              <a:gd name="connsiteY38" fmla="*/ 3105807 h 3933497"/>
              <a:gd name="connsiteX39" fmla="*/ 2290868 w 3965859"/>
              <a:gd name="connsiteY39" fmla="*/ 3026980 h 3933497"/>
              <a:gd name="connsiteX40" fmla="*/ 2306634 w 3965859"/>
              <a:gd name="connsiteY40" fmla="*/ 3003331 h 3933497"/>
              <a:gd name="connsiteX41" fmla="*/ 2314517 w 3965859"/>
              <a:gd name="connsiteY41" fmla="*/ 2971800 h 3933497"/>
              <a:gd name="connsiteX42" fmla="*/ 2346048 w 3965859"/>
              <a:gd name="connsiteY42" fmla="*/ 2900855 h 3933497"/>
              <a:gd name="connsiteX43" fmla="*/ 2353930 w 3965859"/>
              <a:gd name="connsiteY43" fmla="*/ 2869324 h 3933497"/>
              <a:gd name="connsiteX44" fmla="*/ 2385461 w 3965859"/>
              <a:gd name="connsiteY44" fmla="*/ 2798380 h 3933497"/>
              <a:gd name="connsiteX45" fmla="*/ 2393344 w 3965859"/>
              <a:gd name="connsiteY45" fmla="*/ 2451538 h 3933497"/>
              <a:gd name="connsiteX46" fmla="*/ 2409110 w 3965859"/>
              <a:gd name="connsiteY46" fmla="*/ 1907628 h 3933497"/>
              <a:gd name="connsiteX47" fmla="*/ 2416992 w 3965859"/>
              <a:gd name="connsiteY47" fmla="*/ 1702676 h 3933497"/>
              <a:gd name="connsiteX48" fmla="*/ 2424875 w 3965859"/>
              <a:gd name="connsiteY48" fmla="*/ 1639614 h 3933497"/>
              <a:gd name="connsiteX49" fmla="*/ 2440641 w 3965859"/>
              <a:gd name="connsiteY49" fmla="*/ 1458311 h 3933497"/>
              <a:gd name="connsiteX50" fmla="*/ 2448523 w 3965859"/>
              <a:gd name="connsiteY50" fmla="*/ 961697 h 3933497"/>
              <a:gd name="connsiteX51" fmla="*/ 2480055 w 3965859"/>
              <a:gd name="connsiteY51" fmla="*/ 811924 h 3933497"/>
              <a:gd name="connsiteX52" fmla="*/ 2511586 w 3965859"/>
              <a:gd name="connsiteY52" fmla="*/ 717331 h 3933497"/>
              <a:gd name="connsiteX53" fmla="*/ 2519468 w 3965859"/>
              <a:gd name="connsiteY53" fmla="*/ 685800 h 3933497"/>
              <a:gd name="connsiteX54" fmla="*/ 2535234 w 3965859"/>
              <a:gd name="connsiteY54" fmla="*/ 638504 h 3933497"/>
              <a:gd name="connsiteX55" fmla="*/ 2543117 w 3965859"/>
              <a:gd name="connsiteY55" fmla="*/ 591207 h 3933497"/>
              <a:gd name="connsiteX56" fmla="*/ 2550999 w 3965859"/>
              <a:gd name="connsiteY56" fmla="*/ 504497 h 3933497"/>
              <a:gd name="connsiteX57" fmla="*/ 2566765 w 3965859"/>
              <a:gd name="connsiteY57" fmla="*/ 449318 h 3933497"/>
              <a:gd name="connsiteX58" fmla="*/ 2606179 w 3965859"/>
              <a:gd name="connsiteY58" fmla="*/ 370490 h 3933497"/>
              <a:gd name="connsiteX59" fmla="*/ 2637710 w 3965859"/>
              <a:gd name="connsiteY59" fmla="*/ 315311 h 3933497"/>
              <a:gd name="connsiteX60" fmla="*/ 2653475 w 3965859"/>
              <a:gd name="connsiteY60" fmla="*/ 283780 h 3933497"/>
              <a:gd name="connsiteX61" fmla="*/ 2677123 w 3965859"/>
              <a:gd name="connsiteY61" fmla="*/ 252249 h 3933497"/>
              <a:gd name="connsiteX62" fmla="*/ 2708655 w 3965859"/>
              <a:gd name="connsiteY62" fmla="*/ 212835 h 3933497"/>
              <a:gd name="connsiteX63" fmla="*/ 2716537 w 3965859"/>
              <a:gd name="connsiteY63" fmla="*/ 189186 h 3933497"/>
              <a:gd name="connsiteX64" fmla="*/ 2740186 w 3965859"/>
              <a:gd name="connsiteY64" fmla="*/ 173421 h 3933497"/>
              <a:gd name="connsiteX65" fmla="*/ 2748068 w 3965859"/>
              <a:gd name="connsiteY65" fmla="*/ 149773 h 3933497"/>
              <a:gd name="connsiteX66" fmla="*/ 2779599 w 3965859"/>
              <a:gd name="connsiteY66" fmla="*/ 141890 h 3933497"/>
              <a:gd name="connsiteX67" fmla="*/ 2803248 w 3965859"/>
              <a:gd name="connsiteY67" fmla="*/ 134007 h 3933497"/>
              <a:gd name="connsiteX68" fmla="*/ 2819013 w 3965859"/>
              <a:gd name="connsiteY68" fmla="*/ 102476 h 3933497"/>
              <a:gd name="connsiteX69" fmla="*/ 2905723 w 3965859"/>
              <a:gd name="connsiteY69" fmla="*/ 70945 h 3933497"/>
              <a:gd name="connsiteX70" fmla="*/ 3016082 w 3965859"/>
              <a:gd name="connsiteY70" fmla="*/ 39414 h 3933497"/>
              <a:gd name="connsiteX71" fmla="*/ 3016082 w 3965859"/>
              <a:gd name="connsiteY71" fmla="*/ 39414 h 3933497"/>
              <a:gd name="connsiteX72" fmla="*/ 3055496 w 3965859"/>
              <a:gd name="connsiteY72" fmla="*/ 23649 h 3933497"/>
              <a:gd name="connsiteX73" fmla="*/ 3110675 w 3965859"/>
              <a:gd name="connsiteY73" fmla="*/ 15766 h 3933497"/>
              <a:gd name="connsiteX74" fmla="*/ 3291979 w 3965859"/>
              <a:gd name="connsiteY74" fmla="*/ 0 h 3933497"/>
              <a:gd name="connsiteX75" fmla="*/ 3552110 w 3965859"/>
              <a:gd name="connsiteY75" fmla="*/ 7883 h 3933497"/>
              <a:gd name="connsiteX76" fmla="*/ 3607289 w 3965859"/>
              <a:gd name="connsiteY76" fmla="*/ 31531 h 3933497"/>
              <a:gd name="connsiteX77" fmla="*/ 3646703 w 3965859"/>
              <a:gd name="connsiteY77" fmla="*/ 39414 h 3933497"/>
              <a:gd name="connsiteX78" fmla="*/ 3678234 w 3965859"/>
              <a:gd name="connsiteY78" fmla="*/ 47297 h 3933497"/>
              <a:gd name="connsiteX79" fmla="*/ 3693999 w 3965859"/>
              <a:gd name="connsiteY79" fmla="*/ 70945 h 3933497"/>
              <a:gd name="connsiteX80" fmla="*/ 3717648 w 3965859"/>
              <a:gd name="connsiteY80" fmla="*/ 86711 h 3933497"/>
              <a:gd name="connsiteX81" fmla="*/ 3725530 w 3965859"/>
              <a:gd name="connsiteY81" fmla="*/ 118242 h 3933497"/>
              <a:gd name="connsiteX82" fmla="*/ 3733413 w 3965859"/>
              <a:gd name="connsiteY82" fmla="*/ 141890 h 3933497"/>
              <a:gd name="connsiteX83" fmla="*/ 3749179 w 3965859"/>
              <a:gd name="connsiteY83" fmla="*/ 173421 h 3933497"/>
              <a:gd name="connsiteX84" fmla="*/ 3772827 w 3965859"/>
              <a:gd name="connsiteY84" fmla="*/ 236483 h 3933497"/>
              <a:gd name="connsiteX85" fmla="*/ 3780710 w 3965859"/>
              <a:gd name="connsiteY85" fmla="*/ 528145 h 3933497"/>
              <a:gd name="connsiteX86" fmla="*/ 3741296 w 3965859"/>
              <a:gd name="connsiteY86" fmla="*/ 457200 h 3933497"/>
              <a:gd name="connsiteX87" fmla="*/ 3733413 w 3965859"/>
              <a:gd name="connsiteY87" fmla="*/ 409904 h 3933497"/>
              <a:gd name="connsiteX88" fmla="*/ 3693999 w 3965859"/>
              <a:gd name="connsiteY88" fmla="*/ 362607 h 3933497"/>
              <a:gd name="connsiteX89" fmla="*/ 3686117 w 3965859"/>
              <a:gd name="connsiteY89" fmla="*/ 338959 h 3933497"/>
              <a:gd name="connsiteX90" fmla="*/ 3662468 w 3965859"/>
              <a:gd name="connsiteY90" fmla="*/ 331076 h 3933497"/>
              <a:gd name="connsiteX91" fmla="*/ 3630937 w 3965859"/>
              <a:gd name="connsiteY91" fmla="*/ 315311 h 3933497"/>
              <a:gd name="connsiteX92" fmla="*/ 3623055 w 3965859"/>
              <a:gd name="connsiteY92" fmla="*/ 291662 h 3933497"/>
              <a:gd name="connsiteX93" fmla="*/ 3591524 w 3965859"/>
              <a:gd name="connsiteY93" fmla="*/ 268015 h 3933497"/>
              <a:gd name="connsiteX94" fmla="*/ 3796475 w 3965859"/>
              <a:gd name="connsiteY94" fmla="*/ 291662 h 3933497"/>
              <a:gd name="connsiteX95" fmla="*/ 3851655 w 3965859"/>
              <a:gd name="connsiteY95" fmla="*/ 307428 h 3933497"/>
              <a:gd name="connsiteX96" fmla="*/ 3962013 w 3965859"/>
              <a:gd name="connsiteY96" fmla="*/ 315311 h 3933497"/>
              <a:gd name="connsiteX97" fmla="*/ 3946248 w 3965859"/>
              <a:gd name="connsiteY97" fmla="*/ 354724 h 3933497"/>
              <a:gd name="connsiteX98" fmla="*/ 3930482 w 3965859"/>
              <a:gd name="connsiteY98" fmla="*/ 378373 h 3933497"/>
              <a:gd name="connsiteX99" fmla="*/ 3875303 w 3965859"/>
              <a:gd name="connsiteY99" fmla="*/ 394138 h 3933497"/>
              <a:gd name="connsiteX100" fmla="*/ 3835889 w 3965859"/>
              <a:gd name="connsiteY100" fmla="*/ 433552 h 3933497"/>
              <a:gd name="connsiteX101" fmla="*/ 3772827 w 3965859"/>
              <a:gd name="connsiteY101" fmla="*/ 496614 h 3933497"/>
              <a:gd name="connsiteX102" fmla="*/ 3757061 w 3965859"/>
              <a:gd name="connsiteY102" fmla="*/ 520262 h 3933497"/>
              <a:gd name="connsiteX103" fmla="*/ 3788592 w 3965859"/>
              <a:gd name="connsiteY103" fmla="*/ 512380 h 393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965859" h="3933497">
                <a:moveTo>
                  <a:pt x="12751" y="2861442"/>
                </a:moveTo>
                <a:cubicBezTo>
                  <a:pt x="-9000" y="2970192"/>
                  <a:pt x="1254" y="2903142"/>
                  <a:pt x="12751" y="3121573"/>
                </a:cubicBezTo>
                <a:cubicBezTo>
                  <a:pt x="14139" y="3147943"/>
                  <a:pt x="16293" y="3174353"/>
                  <a:pt x="20634" y="3200400"/>
                </a:cubicBezTo>
                <a:cubicBezTo>
                  <a:pt x="24196" y="3221773"/>
                  <a:pt x="31859" y="3242275"/>
                  <a:pt x="36399" y="3263462"/>
                </a:cubicBezTo>
                <a:cubicBezTo>
                  <a:pt x="46440" y="3310320"/>
                  <a:pt x="41072" y="3318499"/>
                  <a:pt x="60048" y="3365938"/>
                </a:cubicBezTo>
                <a:cubicBezTo>
                  <a:pt x="63566" y="3374734"/>
                  <a:pt x="70558" y="3381703"/>
                  <a:pt x="75813" y="3389586"/>
                </a:cubicBezTo>
                <a:cubicBezTo>
                  <a:pt x="78441" y="3402724"/>
                  <a:pt x="77704" y="3417016"/>
                  <a:pt x="83696" y="3429000"/>
                </a:cubicBezTo>
                <a:cubicBezTo>
                  <a:pt x="91220" y="3444049"/>
                  <a:pt x="103858" y="3456012"/>
                  <a:pt x="115227" y="3468414"/>
                </a:cubicBezTo>
                <a:cubicBezTo>
                  <a:pt x="271564" y="3638964"/>
                  <a:pt x="82062" y="3427366"/>
                  <a:pt x="217703" y="3563007"/>
                </a:cubicBezTo>
                <a:cubicBezTo>
                  <a:pt x="288207" y="3633511"/>
                  <a:pt x="220430" y="3594581"/>
                  <a:pt x="312296" y="3633952"/>
                </a:cubicBezTo>
                <a:cubicBezTo>
                  <a:pt x="328061" y="3654973"/>
                  <a:pt x="340284" y="3679192"/>
                  <a:pt x="359592" y="3697014"/>
                </a:cubicBezTo>
                <a:cubicBezTo>
                  <a:pt x="375158" y="3711383"/>
                  <a:pt x="396120" y="3718502"/>
                  <a:pt x="414772" y="3728545"/>
                </a:cubicBezTo>
                <a:cubicBezTo>
                  <a:pt x="430291" y="3736902"/>
                  <a:pt x="446095" y="3744739"/>
                  <a:pt x="462068" y="3752193"/>
                </a:cubicBezTo>
                <a:cubicBezTo>
                  <a:pt x="485519" y="3763137"/>
                  <a:pt x="510089" y="3771716"/>
                  <a:pt x="533013" y="3783724"/>
                </a:cubicBezTo>
                <a:cubicBezTo>
                  <a:pt x="560523" y="3798134"/>
                  <a:pt x="681713" y="3873158"/>
                  <a:pt x="714317" y="3886200"/>
                </a:cubicBezTo>
                <a:cubicBezTo>
                  <a:pt x="740593" y="3896710"/>
                  <a:pt x="765394" y="3912181"/>
                  <a:pt x="793144" y="3917731"/>
                </a:cubicBezTo>
                <a:cubicBezTo>
                  <a:pt x="840706" y="3927244"/>
                  <a:pt x="819847" y="3921377"/>
                  <a:pt x="856206" y="3933497"/>
                </a:cubicBezTo>
                <a:cubicBezTo>
                  <a:pt x="1074296" y="3928242"/>
                  <a:pt x="1292611" y="3928961"/>
                  <a:pt x="1510475" y="3917731"/>
                </a:cubicBezTo>
                <a:cubicBezTo>
                  <a:pt x="1548047" y="3915794"/>
                  <a:pt x="1620834" y="3894083"/>
                  <a:pt x="1620834" y="3894083"/>
                </a:cubicBezTo>
                <a:cubicBezTo>
                  <a:pt x="1690018" y="3838736"/>
                  <a:pt x="1627961" y="3882638"/>
                  <a:pt x="1715427" y="3838904"/>
                </a:cubicBezTo>
                <a:cubicBezTo>
                  <a:pt x="1723901" y="3834667"/>
                  <a:pt x="1730849" y="3827838"/>
                  <a:pt x="1739075" y="3823138"/>
                </a:cubicBezTo>
                <a:cubicBezTo>
                  <a:pt x="1749278" y="3817308"/>
                  <a:pt x="1760096" y="3812628"/>
                  <a:pt x="1770606" y="3807373"/>
                </a:cubicBezTo>
                <a:cubicBezTo>
                  <a:pt x="1815791" y="3739596"/>
                  <a:pt x="1755626" y="3819357"/>
                  <a:pt x="1810020" y="3775842"/>
                </a:cubicBezTo>
                <a:cubicBezTo>
                  <a:pt x="1817418" y="3769924"/>
                  <a:pt x="1819969" y="3759671"/>
                  <a:pt x="1825786" y="3752193"/>
                </a:cubicBezTo>
                <a:cubicBezTo>
                  <a:pt x="1866493" y="3699855"/>
                  <a:pt x="1847360" y="3710843"/>
                  <a:pt x="1888848" y="3697014"/>
                </a:cubicBezTo>
                <a:cubicBezTo>
                  <a:pt x="1891475" y="3689131"/>
                  <a:pt x="1892121" y="3680279"/>
                  <a:pt x="1896730" y="3673366"/>
                </a:cubicBezTo>
                <a:cubicBezTo>
                  <a:pt x="1912708" y="3649399"/>
                  <a:pt x="1927253" y="3646281"/>
                  <a:pt x="1951910" y="3633952"/>
                </a:cubicBezTo>
                <a:cubicBezTo>
                  <a:pt x="1962736" y="3601472"/>
                  <a:pt x="1962133" y="3596367"/>
                  <a:pt x="1991323" y="3563007"/>
                </a:cubicBezTo>
                <a:cubicBezTo>
                  <a:pt x="1997562" y="3555877"/>
                  <a:pt x="2007089" y="3552497"/>
                  <a:pt x="2014972" y="3547242"/>
                </a:cubicBezTo>
                <a:cubicBezTo>
                  <a:pt x="2017600" y="3539359"/>
                  <a:pt x="2019139" y="3531025"/>
                  <a:pt x="2022855" y="3523593"/>
                </a:cubicBezTo>
                <a:cubicBezTo>
                  <a:pt x="2028618" y="3512066"/>
                  <a:pt x="2056912" y="3475556"/>
                  <a:pt x="2062268" y="3468414"/>
                </a:cubicBezTo>
                <a:cubicBezTo>
                  <a:pt x="2102942" y="3346396"/>
                  <a:pt x="2056324" y="3472420"/>
                  <a:pt x="2093799" y="3397469"/>
                </a:cubicBezTo>
                <a:cubicBezTo>
                  <a:pt x="2097515" y="3390037"/>
                  <a:pt x="2096491" y="3380309"/>
                  <a:pt x="2101682" y="3373821"/>
                </a:cubicBezTo>
                <a:cubicBezTo>
                  <a:pt x="2107600" y="3366423"/>
                  <a:pt x="2118631" y="3364754"/>
                  <a:pt x="2125330" y="3358055"/>
                </a:cubicBezTo>
                <a:cubicBezTo>
                  <a:pt x="2134620" y="3348765"/>
                  <a:pt x="2141096" y="3337034"/>
                  <a:pt x="2148979" y="3326524"/>
                </a:cubicBezTo>
                <a:cubicBezTo>
                  <a:pt x="2154234" y="3308131"/>
                  <a:pt x="2159247" y="3289667"/>
                  <a:pt x="2164744" y="3271345"/>
                </a:cubicBezTo>
                <a:cubicBezTo>
                  <a:pt x="2167132" y="3263386"/>
                  <a:pt x="2168505" y="3254911"/>
                  <a:pt x="2172627" y="3247697"/>
                </a:cubicBezTo>
                <a:cubicBezTo>
                  <a:pt x="2198779" y="3201930"/>
                  <a:pt x="2211144" y="3219749"/>
                  <a:pt x="2227806" y="3153104"/>
                </a:cubicBezTo>
                <a:cubicBezTo>
                  <a:pt x="2237987" y="3112382"/>
                  <a:pt x="2226675" y="3127583"/>
                  <a:pt x="2259337" y="3105807"/>
                </a:cubicBezTo>
                <a:cubicBezTo>
                  <a:pt x="2294811" y="3052598"/>
                  <a:pt x="2254133" y="3118819"/>
                  <a:pt x="2290868" y="3026980"/>
                </a:cubicBezTo>
                <a:cubicBezTo>
                  <a:pt x="2294387" y="3018183"/>
                  <a:pt x="2301379" y="3011214"/>
                  <a:pt x="2306634" y="3003331"/>
                </a:cubicBezTo>
                <a:cubicBezTo>
                  <a:pt x="2309262" y="2992821"/>
                  <a:pt x="2310713" y="2981944"/>
                  <a:pt x="2314517" y="2971800"/>
                </a:cubicBezTo>
                <a:cubicBezTo>
                  <a:pt x="2355712" y="2861946"/>
                  <a:pt x="2302916" y="3030254"/>
                  <a:pt x="2346048" y="2900855"/>
                </a:cubicBezTo>
                <a:cubicBezTo>
                  <a:pt x="2349474" y="2890577"/>
                  <a:pt x="2350504" y="2879602"/>
                  <a:pt x="2353930" y="2869324"/>
                </a:cubicBezTo>
                <a:cubicBezTo>
                  <a:pt x="2363992" y="2839138"/>
                  <a:pt x="2371730" y="2825844"/>
                  <a:pt x="2385461" y="2798380"/>
                </a:cubicBezTo>
                <a:cubicBezTo>
                  <a:pt x="2422390" y="2613741"/>
                  <a:pt x="2389893" y="2806943"/>
                  <a:pt x="2393344" y="2451538"/>
                </a:cubicBezTo>
                <a:cubicBezTo>
                  <a:pt x="2395105" y="2270167"/>
                  <a:pt x="2403385" y="2088917"/>
                  <a:pt x="2409110" y="1907628"/>
                </a:cubicBezTo>
                <a:cubicBezTo>
                  <a:pt x="2411268" y="1839294"/>
                  <a:pt x="2412977" y="1770926"/>
                  <a:pt x="2416992" y="1702676"/>
                </a:cubicBezTo>
                <a:cubicBezTo>
                  <a:pt x="2418236" y="1681528"/>
                  <a:pt x="2422834" y="1660700"/>
                  <a:pt x="2424875" y="1639614"/>
                </a:cubicBezTo>
                <a:cubicBezTo>
                  <a:pt x="2430718" y="1579234"/>
                  <a:pt x="2435386" y="1518745"/>
                  <a:pt x="2440641" y="1458311"/>
                </a:cubicBezTo>
                <a:cubicBezTo>
                  <a:pt x="2443268" y="1292773"/>
                  <a:pt x="2443795" y="1127188"/>
                  <a:pt x="2448523" y="961697"/>
                </a:cubicBezTo>
                <a:cubicBezTo>
                  <a:pt x="2449891" y="913800"/>
                  <a:pt x="2471337" y="855519"/>
                  <a:pt x="2480055" y="811924"/>
                </a:cubicBezTo>
                <a:cubicBezTo>
                  <a:pt x="2495448" y="734955"/>
                  <a:pt x="2477302" y="811612"/>
                  <a:pt x="2511586" y="717331"/>
                </a:cubicBezTo>
                <a:cubicBezTo>
                  <a:pt x="2515288" y="707150"/>
                  <a:pt x="2516355" y="696177"/>
                  <a:pt x="2519468" y="685800"/>
                </a:cubicBezTo>
                <a:cubicBezTo>
                  <a:pt x="2524243" y="669883"/>
                  <a:pt x="2529979" y="654269"/>
                  <a:pt x="2535234" y="638504"/>
                </a:cubicBezTo>
                <a:cubicBezTo>
                  <a:pt x="2537862" y="622738"/>
                  <a:pt x="2541250" y="607081"/>
                  <a:pt x="2543117" y="591207"/>
                </a:cubicBezTo>
                <a:cubicBezTo>
                  <a:pt x="2546508" y="562383"/>
                  <a:pt x="2546228" y="533125"/>
                  <a:pt x="2550999" y="504497"/>
                </a:cubicBezTo>
                <a:cubicBezTo>
                  <a:pt x="2554144" y="485628"/>
                  <a:pt x="2561836" y="467801"/>
                  <a:pt x="2566765" y="449318"/>
                </a:cubicBezTo>
                <a:cubicBezTo>
                  <a:pt x="2586293" y="376087"/>
                  <a:pt x="2563860" y="398701"/>
                  <a:pt x="2606179" y="370490"/>
                </a:cubicBezTo>
                <a:cubicBezTo>
                  <a:pt x="2621445" y="309419"/>
                  <a:pt x="2601584" y="365887"/>
                  <a:pt x="2637710" y="315311"/>
                </a:cubicBezTo>
                <a:cubicBezTo>
                  <a:pt x="2644540" y="305749"/>
                  <a:pt x="2647247" y="293745"/>
                  <a:pt x="2653475" y="283780"/>
                </a:cubicBezTo>
                <a:cubicBezTo>
                  <a:pt x="2660438" y="272639"/>
                  <a:pt x="2669240" y="262759"/>
                  <a:pt x="2677123" y="252249"/>
                </a:cubicBezTo>
                <a:cubicBezTo>
                  <a:pt x="2696852" y="173335"/>
                  <a:pt x="2667188" y="254303"/>
                  <a:pt x="2708655" y="212835"/>
                </a:cubicBezTo>
                <a:cubicBezTo>
                  <a:pt x="2714530" y="206959"/>
                  <a:pt x="2711346" y="195674"/>
                  <a:pt x="2716537" y="189186"/>
                </a:cubicBezTo>
                <a:cubicBezTo>
                  <a:pt x="2722455" y="181788"/>
                  <a:pt x="2732303" y="178676"/>
                  <a:pt x="2740186" y="173421"/>
                </a:cubicBezTo>
                <a:cubicBezTo>
                  <a:pt x="2742813" y="165538"/>
                  <a:pt x="2741580" y="154964"/>
                  <a:pt x="2748068" y="149773"/>
                </a:cubicBezTo>
                <a:cubicBezTo>
                  <a:pt x="2756528" y="143005"/>
                  <a:pt x="2769182" y="144866"/>
                  <a:pt x="2779599" y="141890"/>
                </a:cubicBezTo>
                <a:cubicBezTo>
                  <a:pt x="2787589" y="139607"/>
                  <a:pt x="2795365" y="136635"/>
                  <a:pt x="2803248" y="134007"/>
                </a:cubicBezTo>
                <a:cubicBezTo>
                  <a:pt x="2808503" y="123497"/>
                  <a:pt x="2811490" y="111503"/>
                  <a:pt x="2819013" y="102476"/>
                </a:cubicBezTo>
                <a:cubicBezTo>
                  <a:pt x="2840217" y="77032"/>
                  <a:pt x="2880295" y="83658"/>
                  <a:pt x="2905723" y="70945"/>
                </a:cubicBezTo>
                <a:cubicBezTo>
                  <a:pt x="2961222" y="43197"/>
                  <a:pt x="2925732" y="57485"/>
                  <a:pt x="3016082" y="39414"/>
                </a:cubicBezTo>
                <a:lnTo>
                  <a:pt x="3016082" y="39414"/>
                </a:lnTo>
                <a:cubicBezTo>
                  <a:pt x="3029220" y="34159"/>
                  <a:pt x="3041768" y="27081"/>
                  <a:pt x="3055496" y="23649"/>
                </a:cubicBezTo>
                <a:cubicBezTo>
                  <a:pt x="3073521" y="19143"/>
                  <a:pt x="3092223" y="17937"/>
                  <a:pt x="3110675" y="15766"/>
                </a:cubicBezTo>
                <a:cubicBezTo>
                  <a:pt x="3174660" y="8238"/>
                  <a:pt x="3226657" y="5025"/>
                  <a:pt x="3291979" y="0"/>
                </a:cubicBezTo>
                <a:cubicBezTo>
                  <a:pt x="3378689" y="2628"/>
                  <a:pt x="3465493" y="3071"/>
                  <a:pt x="3552110" y="7883"/>
                </a:cubicBezTo>
                <a:cubicBezTo>
                  <a:pt x="3568637" y="8801"/>
                  <a:pt x="3594161" y="27155"/>
                  <a:pt x="3607289" y="31531"/>
                </a:cubicBezTo>
                <a:cubicBezTo>
                  <a:pt x="3620000" y="35768"/>
                  <a:pt x="3633624" y="36507"/>
                  <a:pt x="3646703" y="39414"/>
                </a:cubicBezTo>
                <a:cubicBezTo>
                  <a:pt x="3657279" y="41764"/>
                  <a:pt x="3667724" y="44669"/>
                  <a:pt x="3678234" y="47297"/>
                </a:cubicBezTo>
                <a:cubicBezTo>
                  <a:pt x="3683489" y="55180"/>
                  <a:pt x="3687300" y="64246"/>
                  <a:pt x="3693999" y="70945"/>
                </a:cubicBezTo>
                <a:cubicBezTo>
                  <a:pt x="3700698" y="77644"/>
                  <a:pt x="3712393" y="78828"/>
                  <a:pt x="3717648" y="86711"/>
                </a:cubicBezTo>
                <a:cubicBezTo>
                  <a:pt x="3723657" y="95725"/>
                  <a:pt x="3722554" y="107825"/>
                  <a:pt x="3725530" y="118242"/>
                </a:cubicBezTo>
                <a:cubicBezTo>
                  <a:pt x="3727813" y="126231"/>
                  <a:pt x="3730140" y="134253"/>
                  <a:pt x="3733413" y="141890"/>
                </a:cubicBezTo>
                <a:cubicBezTo>
                  <a:pt x="3738042" y="152691"/>
                  <a:pt x="3744659" y="162574"/>
                  <a:pt x="3749179" y="173421"/>
                </a:cubicBezTo>
                <a:cubicBezTo>
                  <a:pt x="3757814" y="194144"/>
                  <a:pt x="3764944" y="215462"/>
                  <a:pt x="3772827" y="236483"/>
                </a:cubicBezTo>
                <a:cubicBezTo>
                  <a:pt x="3794113" y="428060"/>
                  <a:pt x="3791093" y="330851"/>
                  <a:pt x="3780710" y="528145"/>
                </a:cubicBezTo>
                <a:cubicBezTo>
                  <a:pt x="3758154" y="498071"/>
                  <a:pt x="3751619" y="495051"/>
                  <a:pt x="3741296" y="457200"/>
                </a:cubicBezTo>
                <a:cubicBezTo>
                  <a:pt x="3737091" y="441780"/>
                  <a:pt x="3738467" y="425067"/>
                  <a:pt x="3733413" y="409904"/>
                </a:cubicBezTo>
                <a:cubicBezTo>
                  <a:pt x="3727925" y="393439"/>
                  <a:pt x="3704979" y="373586"/>
                  <a:pt x="3693999" y="362607"/>
                </a:cubicBezTo>
                <a:cubicBezTo>
                  <a:pt x="3691372" y="354724"/>
                  <a:pt x="3691992" y="344834"/>
                  <a:pt x="3686117" y="338959"/>
                </a:cubicBezTo>
                <a:cubicBezTo>
                  <a:pt x="3680241" y="333083"/>
                  <a:pt x="3670106" y="334349"/>
                  <a:pt x="3662468" y="331076"/>
                </a:cubicBezTo>
                <a:cubicBezTo>
                  <a:pt x="3651667" y="326447"/>
                  <a:pt x="3641447" y="320566"/>
                  <a:pt x="3630937" y="315311"/>
                </a:cubicBezTo>
                <a:cubicBezTo>
                  <a:pt x="3628310" y="307428"/>
                  <a:pt x="3629624" y="299545"/>
                  <a:pt x="3623055" y="291662"/>
                </a:cubicBezTo>
                <a:cubicBezTo>
                  <a:pt x="3616486" y="283779"/>
                  <a:pt x="3583215" y="268015"/>
                  <a:pt x="3591524" y="268015"/>
                </a:cubicBezTo>
                <a:cubicBezTo>
                  <a:pt x="3641517" y="268015"/>
                  <a:pt x="3746551" y="289035"/>
                  <a:pt x="3796475" y="291662"/>
                </a:cubicBezTo>
                <a:cubicBezTo>
                  <a:pt x="3814868" y="296917"/>
                  <a:pt x="3832718" y="304723"/>
                  <a:pt x="3851655" y="307428"/>
                </a:cubicBezTo>
                <a:cubicBezTo>
                  <a:pt x="3888164" y="312644"/>
                  <a:pt x="3929027" y="298818"/>
                  <a:pt x="3962013" y="315311"/>
                </a:cubicBezTo>
                <a:cubicBezTo>
                  <a:pt x="3974669" y="321639"/>
                  <a:pt x="3952576" y="342068"/>
                  <a:pt x="3946248" y="354724"/>
                </a:cubicBezTo>
                <a:cubicBezTo>
                  <a:pt x="3942011" y="363198"/>
                  <a:pt x="3937880" y="372455"/>
                  <a:pt x="3930482" y="378373"/>
                </a:cubicBezTo>
                <a:cubicBezTo>
                  <a:pt x="3924880" y="382855"/>
                  <a:pt x="3891069" y="384941"/>
                  <a:pt x="3875303" y="394138"/>
                </a:cubicBezTo>
                <a:cubicBezTo>
                  <a:pt x="3859537" y="403335"/>
                  <a:pt x="3860689" y="414952"/>
                  <a:pt x="3835889" y="433552"/>
                </a:cubicBezTo>
                <a:cubicBezTo>
                  <a:pt x="3817127" y="489837"/>
                  <a:pt x="3810303" y="471631"/>
                  <a:pt x="3772827" y="496614"/>
                </a:cubicBezTo>
                <a:cubicBezTo>
                  <a:pt x="3767572" y="504497"/>
                  <a:pt x="3754434" y="517634"/>
                  <a:pt x="3757061" y="520262"/>
                </a:cubicBezTo>
                <a:cubicBezTo>
                  <a:pt x="3759688" y="522890"/>
                  <a:pt x="3788592" y="512380"/>
                  <a:pt x="3788592" y="5123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34552" y="1939159"/>
            <a:ext cx="349206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ゆっくり明るくして急に暗くなるのを繰り返すプログラム。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04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片方の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をだんだん明るくして、片方の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をだんだん暗くする。</a:t>
            </a:r>
            <a:endParaRPr kumimoji="1" lang="en-US" altLang="ja-JP" dirty="0" smtClean="0"/>
          </a:p>
          <a:p>
            <a:r>
              <a:rPr lang="ja-JP" altLang="en-US" dirty="0"/>
              <a:t>明</a:t>
            </a:r>
            <a:r>
              <a:rPr lang="ja-JP" altLang="en-US" dirty="0" smtClean="0"/>
              <a:t>るさが最大、もしくは最小になったら</a:t>
            </a:r>
            <a:r>
              <a:rPr lang="ja-JP" altLang="en-US" dirty="0"/>
              <a:t>逆</a:t>
            </a:r>
            <a:r>
              <a:rPr lang="ja-JP" altLang="en-US" dirty="0" smtClean="0"/>
              <a:t>に明るくなる、暗くなるようにプログラムを書く。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034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PWM</a:t>
            </a:r>
            <a:r>
              <a:rPr lang="ja-JP" altLang="en-US" dirty="0"/>
              <a:t>を使って</a:t>
            </a:r>
            <a:r>
              <a:rPr lang="en-US" altLang="ja-JP" dirty="0"/>
              <a:t>LED</a:t>
            </a:r>
            <a:r>
              <a:rPr lang="ja-JP" altLang="en-US" dirty="0"/>
              <a:t>の明るさと出力を制御する　～　</a:t>
            </a:r>
            <a:r>
              <a:rPr lang="en-US" altLang="ja-JP" dirty="0"/>
              <a:t>Arduino</a:t>
            </a:r>
            <a:r>
              <a:rPr lang="ja-JP" altLang="en-US" dirty="0"/>
              <a:t>　</a:t>
            </a:r>
            <a:r>
              <a:rPr lang="en-US" altLang="ja-JP" dirty="0"/>
              <a:t>LV5</a:t>
            </a:r>
            <a:r>
              <a:rPr lang="ja-JP" altLang="en-US" dirty="0"/>
              <a:t>　</a:t>
            </a:r>
            <a:r>
              <a:rPr lang="ja-JP" altLang="en-US" dirty="0" smtClean="0"/>
              <a:t>～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www.japanese-makers.com/archives/157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8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294</Words>
  <Application>Microsoft Office PowerPoint</Application>
  <PresentationFormat>ワイド画面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ソフト講習２</vt:lpstr>
      <vt:lpstr>今日やること、前回との違い、次回</vt:lpstr>
      <vt:lpstr>PWM制御とは</vt:lpstr>
      <vt:lpstr>PWM制御とは</vt:lpstr>
      <vt:lpstr>サンプルプログラム</vt:lpstr>
      <vt:lpstr>課題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ソフト講習２</dc:title>
  <dc:creator>山本 将大</dc:creator>
  <cp:lastModifiedBy>山本 将大</cp:lastModifiedBy>
  <cp:revision>18</cp:revision>
  <dcterms:created xsi:type="dcterms:W3CDTF">2019-04-02T05:00:02Z</dcterms:created>
  <dcterms:modified xsi:type="dcterms:W3CDTF">2019-04-03T07:37:04Z</dcterms:modified>
</cp:coreProperties>
</file>