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9" r:id="rId18"/>
    <p:sldId id="272" r:id="rId19"/>
    <p:sldId id="273" r:id="rId20"/>
    <p:sldId id="277" r:id="rId21"/>
    <p:sldId id="278" r:id="rId22"/>
    <p:sldId id="280" r:id="rId23"/>
    <p:sldId id="275" r:id="rId24"/>
    <p:sldId id="281"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7D616BF-E9F5-42F3-843A-B1941069A65C}">
          <p14:sldIdLst>
            <p14:sldId id="256"/>
            <p14:sldId id="257"/>
            <p14:sldId id="258"/>
            <p14:sldId id="259"/>
            <p14:sldId id="261"/>
            <p14:sldId id="260"/>
            <p14:sldId id="262"/>
            <p14:sldId id="263"/>
            <p14:sldId id="264"/>
            <p14:sldId id="265"/>
            <p14:sldId id="266"/>
            <p14:sldId id="267"/>
            <p14:sldId id="268"/>
            <p14:sldId id="269"/>
            <p14:sldId id="270"/>
            <p14:sldId id="271"/>
            <p14:sldId id="279"/>
            <p14:sldId id="272"/>
            <p14:sldId id="273"/>
            <p14:sldId id="277"/>
            <p14:sldId id="278"/>
            <p14:sldId id="280"/>
            <p14:sldId id="275"/>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9T11:11:28.976"/>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9T11:11:28.976"/>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CEF6-5DF1-63ED-BC81-1332560B1C2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fr-CM"/>
          </a:p>
        </p:txBody>
      </p:sp>
      <p:sp>
        <p:nvSpPr>
          <p:cNvPr id="3" name="Subtitle 2">
            <a:extLst>
              <a:ext uri="{FF2B5EF4-FFF2-40B4-BE49-F238E27FC236}">
                <a16:creationId xmlns:a16="http://schemas.microsoft.com/office/drawing/2014/main" id="{081FEABD-8763-5B69-FC00-14CDF827D9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r-CM"/>
          </a:p>
        </p:txBody>
      </p:sp>
      <p:sp>
        <p:nvSpPr>
          <p:cNvPr id="4" name="Date Placeholder 3">
            <a:extLst>
              <a:ext uri="{FF2B5EF4-FFF2-40B4-BE49-F238E27FC236}">
                <a16:creationId xmlns:a16="http://schemas.microsoft.com/office/drawing/2014/main" id="{D37251AA-BDBA-520B-AF05-BC33418F081D}"/>
              </a:ext>
            </a:extLst>
          </p:cNvPr>
          <p:cNvSpPr>
            <a:spLocks noGrp="1"/>
          </p:cNvSpPr>
          <p:nvPr>
            <p:ph type="dt" sz="half" idx="10"/>
          </p:nvPr>
        </p:nvSpPr>
        <p:spPr/>
        <p:txBody>
          <a:bodyPr/>
          <a:lstStyle/>
          <a:p>
            <a:fld id="{59B7DDA1-74F9-4DF4-989D-476FA8B44B6D}" type="datetimeFigureOut">
              <a:rPr lang="fr-CM" smtClean="0"/>
              <a:t>11/03/2024</a:t>
            </a:fld>
            <a:endParaRPr lang="fr-CM"/>
          </a:p>
        </p:txBody>
      </p:sp>
      <p:sp>
        <p:nvSpPr>
          <p:cNvPr id="5" name="Footer Placeholder 4">
            <a:extLst>
              <a:ext uri="{FF2B5EF4-FFF2-40B4-BE49-F238E27FC236}">
                <a16:creationId xmlns:a16="http://schemas.microsoft.com/office/drawing/2014/main" id="{D19E83D4-01D4-8DC4-3858-FDE1FC000BD8}"/>
              </a:ext>
            </a:extLst>
          </p:cNvPr>
          <p:cNvSpPr>
            <a:spLocks noGrp="1"/>
          </p:cNvSpPr>
          <p:nvPr>
            <p:ph type="ftr" sz="quarter" idx="11"/>
          </p:nvPr>
        </p:nvSpPr>
        <p:spPr/>
        <p:txBody>
          <a:bodyPr/>
          <a:lstStyle/>
          <a:p>
            <a:endParaRPr lang="fr-CM"/>
          </a:p>
        </p:txBody>
      </p:sp>
      <p:sp>
        <p:nvSpPr>
          <p:cNvPr id="6" name="Slide Number Placeholder 5">
            <a:extLst>
              <a:ext uri="{FF2B5EF4-FFF2-40B4-BE49-F238E27FC236}">
                <a16:creationId xmlns:a16="http://schemas.microsoft.com/office/drawing/2014/main" id="{79BAB9BC-6CE0-6E78-2C2F-DC1CE663DCA9}"/>
              </a:ext>
            </a:extLst>
          </p:cNvPr>
          <p:cNvSpPr>
            <a:spLocks noGrp="1"/>
          </p:cNvSpPr>
          <p:nvPr>
            <p:ph type="sldNum" sz="quarter" idx="12"/>
          </p:nvPr>
        </p:nvSpPr>
        <p:spPr/>
        <p:txBody>
          <a:bodyPr/>
          <a:lstStyle/>
          <a:p>
            <a:fld id="{C7BE0BD9-C97D-407A-84ED-7E5DF85225A6}" type="slidenum">
              <a:rPr lang="fr-CM" smtClean="0"/>
              <a:t>‹#›</a:t>
            </a:fld>
            <a:endParaRPr lang="fr-CM"/>
          </a:p>
        </p:txBody>
      </p:sp>
    </p:spTree>
    <p:extLst>
      <p:ext uri="{BB962C8B-B14F-4D97-AF65-F5344CB8AC3E}">
        <p14:creationId xmlns:p14="http://schemas.microsoft.com/office/powerpoint/2010/main" val="1676974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C4B7-9B6C-997C-83DD-8FE06345640F}"/>
              </a:ext>
            </a:extLst>
          </p:cNvPr>
          <p:cNvSpPr>
            <a:spLocks noGrp="1"/>
          </p:cNvSpPr>
          <p:nvPr>
            <p:ph type="title"/>
          </p:nvPr>
        </p:nvSpPr>
        <p:spPr/>
        <p:txBody>
          <a:bodyPr/>
          <a:lstStyle/>
          <a:p>
            <a:r>
              <a:rPr lang="en-GB"/>
              <a:t>Click to edit Master title style</a:t>
            </a:r>
            <a:endParaRPr lang="fr-CM"/>
          </a:p>
        </p:txBody>
      </p:sp>
      <p:sp>
        <p:nvSpPr>
          <p:cNvPr id="3" name="Vertical Text Placeholder 2">
            <a:extLst>
              <a:ext uri="{FF2B5EF4-FFF2-40B4-BE49-F238E27FC236}">
                <a16:creationId xmlns:a16="http://schemas.microsoft.com/office/drawing/2014/main" id="{1DF6E907-7AC6-6697-1CE8-AAEC1F7CE08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M"/>
          </a:p>
        </p:txBody>
      </p:sp>
      <p:sp>
        <p:nvSpPr>
          <p:cNvPr id="4" name="Date Placeholder 3">
            <a:extLst>
              <a:ext uri="{FF2B5EF4-FFF2-40B4-BE49-F238E27FC236}">
                <a16:creationId xmlns:a16="http://schemas.microsoft.com/office/drawing/2014/main" id="{9F87B57E-69CB-D7F7-9BE6-4D7DBEFF26A8}"/>
              </a:ext>
            </a:extLst>
          </p:cNvPr>
          <p:cNvSpPr>
            <a:spLocks noGrp="1"/>
          </p:cNvSpPr>
          <p:nvPr>
            <p:ph type="dt" sz="half" idx="10"/>
          </p:nvPr>
        </p:nvSpPr>
        <p:spPr/>
        <p:txBody>
          <a:bodyPr/>
          <a:lstStyle/>
          <a:p>
            <a:fld id="{59B7DDA1-74F9-4DF4-989D-476FA8B44B6D}" type="datetimeFigureOut">
              <a:rPr lang="fr-CM" smtClean="0"/>
              <a:t>11/03/2024</a:t>
            </a:fld>
            <a:endParaRPr lang="fr-CM"/>
          </a:p>
        </p:txBody>
      </p:sp>
      <p:sp>
        <p:nvSpPr>
          <p:cNvPr id="5" name="Footer Placeholder 4">
            <a:extLst>
              <a:ext uri="{FF2B5EF4-FFF2-40B4-BE49-F238E27FC236}">
                <a16:creationId xmlns:a16="http://schemas.microsoft.com/office/drawing/2014/main" id="{530D93CA-F229-B092-4BED-910A339E3E70}"/>
              </a:ext>
            </a:extLst>
          </p:cNvPr>
          <p:cNvSpPr>
            <a:spLocks noGrp="1"/>
          </p:cNvSpPr>
          <p:nvPr>
            <p:ph type="ftr" sz="quarter" idx="11"/>
          </p:nvPr>
        </p:nvSpPr>
        <p:spPr/>
        <p:txBody>
          <a:bodyPr/>
          <a:lstStyle/>
          <a:p>
            <a:endParaRPr lang="fr-CM"/>
          </a:p>
        </p:txBody>
      </p:sp>
      <p:sp>
        <p:nvSpPr>
          <p:cNvPr id="6" name="Slide Number Placeholder 5">
            <a:extLst>
              <a:ext uri="{FF2B5EF4-FFF2-40B4-BE49-F238E27FC236}">
                <a16:creationId xmlns:a16="http://schemas.microsoft.com/office/drawing/2014/main" id="{0EBDBB30-852E-2C10-44C7-433D974E42DA}"/>
              </a:ext>
            </a:extLst>
          </p:cNvPr>
          <p:cNvSpPr>
            <a:spLocks noGrp="1"/>
          </p:cNvSpPr>
          <p:nvPr>
            <p:ph type="sldNum" sz="quarter" idx="12"/>
          </p:nvPr>
        </p:nvSpPr>
        <p:spPr/>
        <p:txBody>
          <a:bodyPr/>
          <a:lstStyle/>
          <a:p>
            <a:fld id="{C7BE0BD9-C97D-407A-84ED-7E5DF85225A6}" type="slidenum">
              <a:rPr lang="fr-CM" smtClean="0"/>
              <a:t>‹#›</a:t>
            </a:fld>
            <a:endParaRPr lang="fr-CM"/>
          </a:p>
        </p:txBody>
      </p:sp>
    </p:spTree>
    <p:extLst>
      <p:ext uri="{BB962C8B-B14F-4D97-AF65-F5344CB8AC3E}">
        <p14:creationId xmlns:p14="http://schemas.microsoft.com/office/powerpoint/2010/main" val="233271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3CE8CF-C15D-7A34-640E-DF8F5B2153B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fr-CM"/>
          </a:p>
        </p:txBody>
      </p:sp>
      <p:sp>
        <p:nvSpPr>
          <p:cNvPr id="3" name="Vertical Text Placeholder 2">
            <a:extLst>
              <a:ext uri="{FF2B5EF4-FFF2-40B4-BE49-F238E27FC236}">
                <a16:creationId xmlns:a16="http://schemas.microsoft.com/office/drawing/2014/main" id="{7124CD9E-F884-3D50-A1B1-448A647EF3D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M"/>
          </a:p>
        </p:txBody>
      </p:sp>
      <p:sp>
        <p:nvSpPr>
          <p:cNvPr id="4" name="Date Placeholder 3">
            <a:extLst>
              <a:ext uri="{FF2B5EF4-FFF2-40B4-BE49-F238E27FC236}">
                <a16:creationId xmlns:a16="http://schemas.microsoft.com/office/drawing/2014/main" id="{96ED3DB4-3980-15FC-E4C9-595682D0C019}"/>
              </a:ext>
            </a:extLst>
          </p:cNvPr>
          <p:cNvSpPr>
            <a:spLocks noGrp="1"/>
          </p:cNvSpPr>
          <p:nvPr>
            <p:ph type="dt" sz="half" idx="10"/>
          </p:nvPr>
        </p:nvSpPr>
        <p:spPr/>
        <p:txBody>
          <a:bodyPr/>
          <a:lstStyle/>
          <a:p>
            <a:fld id="{59B7DDA1-74F9-4DF4-989D-476FA8B44B6D}" type="datetimeFigureOut">
              <a:rPr lang="fr-CM" smtClean="0"/>
              <a:t>11/03/2024</a:t>
            </a:fld>
            <a:endParaRPr lang="fr-CM"/>
          </a:p>
        </p:txBody>
      </p:sp>
      <p:sp>
        <p:nvSpPr>
          <p:cNvPr id="5" name="Footer Placeholder 4">
            <a:extLst>
              <a:ext uri="{FF2B5EF4-FFF2-40B4-BE49-F238E27FC236}">
                <a16:creationId xmlns:a16="http://schemas.microsoft.com/office/drawing/2014/main" id="{B28EF9C7-41A7-18C6-DD6F-CD8AC030F8A2}"/>
              </a:ext>
            </a:extLst>
          </p:cNvPr>
          <p:cNvSpPr>
            <a:spLocks noGrp="1"/>
          </p:cNvSpPr>
          <p:nvPr>
            <p:ph type="ftr" sz="quarter" idx="11"/>
          </p:nvPr>
        </p:nvSpPr>
        <p:spPr/>
        <p:txBody>
          <a:bodyPr/>
          <a:lstStyle/>
          <a:p>
            <a:endParaRPr lang="fr-CM"/>
          </a:p>
        </p:txBody>
      </p:sp>
      <p:sp>
        <p:nvSpPr>
          <p:cNvPr id="6" name="Slide Number Placeholder 5">
            <a:extLst>
              <a:ext uri="{FF2B5EF4-FFF2-40B4-BE49-F238E27FC236}">
                <a16:creationId xmlns:a16="http://schemas.microsoft.com/office/drawing/2014/main" id="{BBC7EB7D-3F4A-C25D-DCE2-A2975A25780F}"/>
              </a:ext>
            </a:extLst>
          </p:cNvPr>
          <p:cNvSpPr>
            <a:spLocks noGrp="1"/>
          </p:cNvSpPr>
          <p:nvPr>
            <p:ph type="sldNum" sz="quarter" idx="12"/>
          </p:nvPr>
        </p:nvSpPr>
        <p:spPr/>
        <p:txBody>
          <a:bodyPr/>
          <a:lstStyle/>
          <a:p>
            <a:fld id="{C7BE0BD9-C97D-407A-84ED-7E5DF85225A6}" type="slidenum">
              <a:rPr lang="fr-CM" smtClean="0"/>
              <a:t>‹#›</a:t>
            </a:fld>
            <a:endParaRPr lang="fr-CM"/>
          </a:p>
        </p:txBody>
      </p:sp>
    </p:spTree>
    <p:extLst>
      <p:ext uri="{BB962C8B-B14F-4D97-AF65-F5344CB8AC3E}">
        <p14:creationId xmlns:p14="http://schemas.microsoft.com/office/powerpoint/2010/main" val="141961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D919-DFBB-1985-2D5F-63CCF35B433A}"/>
              </a:ext>
            </a:extLst>
          </p:cNvPr>
          <p:cNvSpPr>
            <a:spLocks noGrp="1"/>
          </p:cNvSpPr>
          <p:nvPr>
            <p:ph type="title"/>
          </p:nvPr>
        </p:nvSpPr>
        <p:spPr/>
        <p:txBody>
          <a:bodyPr/>
          <a:lstStyle/>
          <a:p>
            <a:r>
              <a:rPr lang="en-GB"/>
              <a:t>Click to edit Master title style</a:t>
            </a:r>
            <a:endParaRPr lang="fr-CM"/>
          </a:p>
        </p:txBody>
      </p:sp>
      <p:sp>
        <p:nvSpPr>
          <p:cNvPr id="3" name="Content Placeholder 2">
            <a:extLst>
              <a:ext uri="{FF2B5EF4-FFF2-40B4-BE49-F238E27FC236}">
                <a16:creationId xmlns:a16="http://schemas.microsoft.com/office/drawing/2014/main" id="{5DDD6310-F6F6-F1EC-1765-0DB0536351C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M"/>
          </a:p>
        </p:txBody>
      </p:sp>
      <p:sp>
        <p:nvSpPr>
          <p:cNvPr id="4" name="Date Placeholder 3">
            <a:extLst>
              <a:ext uri="{FF2B5EF4-FFF2-40B4-BE49-F238E27FC236}">
                <a16:creationId xmlns:a16="http://schemas.microsoft.com/office/drawing/2014/main" id="{30B03CCF-459E-9181-255C-BDD3D0B11B79}"/>
              </a:ext>
            </a:extLst>
          </p:cNvPr>
          <p:cNvSpPr>
            <a:spLocks noGrp="1"/>
          </p:cNvSpPr>
          <p:nvPr>
            <p:ph type="dt" sz="half" idx="10"/>
          </p:nvPr>
        </p:nvSpPr>
        <p:spPr/>
        <p:txBody>
          <a:bodyPr/>
          <a:lstStyle/>
          <a:p>
            <a:fld id="{59B7DDA1-74F9-4DF4-989D-476FA8B44B6D}" type="datetimeFigureOut">
              <a:rPr lang="fr-CM" smtClean="0"/>
              <a:t>11/03/2024</a:t>
            </a:fld>
            <a:endParaRPr lang="fr-CM"/>
          </a:p>
        </p:txBody>
      </p:sp>
      <p:sp>
        <p:nvSpPr>
          <p:cNvPr id="5" name="Footer Placeholder 4">
            <a:extLst>
              <a:ext uri="{FF2B5EF4-FFF2-40B4-BE49-F238E27FC236}">
                <a16:creationId xmlns:a16="http://schemas.microsoft.com/office/drawing/2014/main" id="{868FD948-866E-1005-BC75-0B53DFB985CD}"/>
              </a:ext>
            </a:extLst>
          </p:cNvPr>
          <p:cNvSpPr>
            <a:spLocks noGrp="1"/>
          </p:cNvSpPr>
          <p:nvPr>
            <p:ph type="ftr" sz="quarter" idx="11"/>
          </p:nvPr>
        </p:nvSpPr>
        <p:spPr/>
        <p:txBody>
          <a:bodyPr/>
          <a:lstStyle/>
          <a:p>
            <a:endParaRPr lang="fr-CM"/>
          </a:p>
        </p:txBody>
      </p:sp>
      <p:sp>
        <p:nvSpPr>
          <p:cNvPr id="6" name="Slide Number Placeholder 5">
            <a:extLst>
              <a:ext uri="{FF2B5EF4-FFF2-40B4-BE49-F238E27FC236}">
                <a16:creationId xmlns:a16="http://schemas.microsoft.com/office/drawing/2014/main" id="{DD786043-83A2-2244-71ED-6CFCA01C31B7}"/>
              </a:ext>
            </a:extLst>
          </p:cNvPr>
          <p:cNvSpPr>
            <a:spLocks noGrp="1"/>
          </p:cNvSpPr>
          <p:nvPr>
            <p:ph type="sldNum" sz="quarter" idx="12"/>
          </p:nvPr>
        </p:nvSpPr>
        <p:spPr/>
        <p:txBody>
          <a:bodyPr/>
          <a:lstStyle/>
          <a:p>
            <a:fld id="{C7BE0BD9-C97D-407A-84ED-7E5DF85225A6}" type="slidenum">
              <a:rPr lang="fr-CM" smtClean="0"/>
              <a:t>‹#›</a:t>
            </a:fld>
            <a:endParaRPr lang="fr-CM"/>
          </a:p>
        </p:txBody>
      </p:sp>
    </p:spTree>
    <p:extLst>
      <p:ext uri="{BB962C8B-B14F-4D97-AF65-F5344CB8AC3E}">
        <p14:creationId xmlns:p14="http://schemas.microsoft.com/office/powerpoint/2010/main" val="38823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444DE-173A-9752-318C-D7F88678859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fr-CM"/>
          </a:p>
        </p:txBody>
      </p:sp>
      <p:sp>
        <p:nvSpPr>
          <p:cNvPr id="3" name="Text Placeholder 2">
            <a:extLst>
              <a:ext uri="{FF2B5EF4-FFF2-40B4-BE49-F238E27FC236}">
                <a16:creationId xmlns:a16="http://schemas.microsoft.com/office/drawing/2014/main" id="{2967FB4D-270D-DEAB-2E32-B289F3FA45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3F5E0EF-BB74-50DA-DA1B-8D0A8A3E026F}"/>
              </a:ext>
            </a:extLst>
          </p:cNvPr>
          <p:cNvSpPr>
            <a:spLocks noGrp="1"/>
          </p:cNvSpPr>
          <p:nvPr>
            <p:ph type="dt" sz="half" idx="10"/>
          </p:nvPr>
        </p:nvSpPr>
        <p:spPr/>
        <p:txBody>
          <a:bodyPr/>
          <a:lstStyle/>
          <a:p>
            <a:fld id="{59B7DDA1-74F9-4DF4-989D-476FA8B44B6D}" type="datetimeFigureOut">
              <a:rPr lang="fr-CM" smtClean="0"/>
              <a:t>11/03/2024</a:t>
            </a:fld>
            <a:endParaRPr lang="fr-CM"/>
          </a:p>
        </p:txBody>
      </p:sp>
      <p:sp>
        <p:nvSpPr>
          <p:cNvPr id="5" name="Footer Placeholder 4">
            <a:extLst>
              <a:ext uri="{FF2B5EF4-FFF2-40B4-BE49-F238E27FC236}">
                <a16:creationId xmlns:a16="http://schemas.microsoft.com/office/drawing/2014/main" id="{14B9DA0E-00A1-A07E-AA82-63D5AF65A131}"/>
              </a:ext>
            </a:extLst>
          </p:cNvPr>
          <p:cNvSpPr>
            <a:spLocks noGrp="1"/>
          </p:cNvSpPr>
          <p:nvPr>
            <p:ph type="ftr" sz="quarter" idx="11"/>
          </p:nvPr>
        </p:nvSpPr>
        <p:spPr/>
        <p:txBody>
          <a:bodyPr/>
          <a:lstStyle/>
          <a:p>
            <a:endParaRPr lang="fr-CM"/>
          </a:p>
        </p:txBody>
      </p:sp>
      <p:sp>
        <p:nvSpPr>
          <p:cNvPr id="6" name="Slide Number Placeholder 5">
            <a:extLst>
              <a:ext uri="{FF2B5EF4-FFF2-40B4-BE49-F238E27FC236}">
                <a16:creationId xmlns:a16="http://schemas.microsoft.com/office/drawing/2014/main" id="{5883BAA3-8BB1-6638-303B-50F9E8C8BC43}"/>
              </a:ext>
            </a:extLst>
          </p:cNvPr>
          <p:cNvSpPr>
            <a:spLocks noGrp="1"/>
          </p:cNvSpPr>
          <p:nvPr>
            <p:ph type="sldNum" sz="quarter" idx="12"/>
          </p:nvPr>
        </p:nvSpPr>
        <p:spPr/>
        <p:txBody>
          <a:bodyPr/>
          <a:lstStyle/>
          <a:p>
            <a:fld id="{C7BE0BD9-C97D-407A-84ED-7E5DF85225A6}" type="slidenum">
              <a:rPr lang="fr-CM" smtClean="0"/>
              <a:t>‹#›</a:t>
            </a:fld>
            <a:endParaRPr lang="fr-CM"/>
          </a:p>
        </p:txBody>
      </p:sp>
    </p:spTree>
    <p:extLst>
      <p:ext uri="{BB962C8B-B14F-4D97-AF65-F5344CB8AC3E}">
        <p14:creationId xmlns:p14="http://schemas.microsoft.com/office/powerpoint/2010/main" val="2802139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E380-056F-8495-8221-86078248007F}"/>
              </a:ext>
            </a:extLst>
          </p:cNvPr>
          <p:cNvSpPr>
            <a:spLocks noGrp="1"/>
          </p:cNvSpPr>
          <p:nvPr>
            <p:ph type="title"/>
          </p:nvPr>
        </p:nvSpPr>
        <p:spPr/>
        <p:txBody>
          <a:bodyPr/>
          <a:lstStyle/>
          <a:p>
            <a:r>
              <a:rPr lang="en-GB"/>
              <a:t>Click to edit Master title style</a:t>
            </a:r>
            <a:endParaRPr lang="fr-CM"/>
          </a:p>
        </p:txBody>
      </p:sp>
      <p:sp>
        <p:nvSpPr>
          <p:cNvPr id="3" name="Content Placeholder 2">
            <a:extLst>
              <a:ext uri="{FF2B5EF4-FFF2-40B4-BE49-F238E27FC236}">
                <a16:creationId xmlns:a16="http://schemas.microsoft.com/office/drawing/2014/main" id="{35361910-72D7-F21D-FE07-2F4AA7DC9D6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M"/>
          </a:p>
        </p:txBody>
      </p:sp>
      <p:sp>
        <p:nvSpPr>
          <p:cNvPr id="4" name="Content Placeholder 3">
            <a:extLst>
              <a:ext uri="{FF2B5EF4-FFF2-40B4-BE49-F238E27FC236}">
                <a16:creationId xmlns:a16="http://schemas.microsoft.com/office/drawing/2014/main" id="{62FBCF58-6083-F630-2F12-3D2E49D2547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M"/>
          </a:p>
        </p:txBody>
      </p:sp>
      <p:sp>
        <p:nvSpPr>
          <p:cNvPr id="5" name="Date Placeholder 4">
            <a:extLst>
              <a:ext uri="{FF2B5EF4-FFF2-40B4-BE49-F238E27FC236}">
                <a16:creationId xmlns:a16="http://schemas.microsoft.com/office/drawing/2014/main" id="{E3694DA4-B667-D5B5-219C-FCAEC6FD009A}"/>
              </a:ext>
            </a:extLst>
          </p:cNvPr>
          <p:cNvSpPr>
            <a:spLocks noGrp="1"/>
          </p:cNvSpPr>
          <p:nvPr>
            <p:ph type="dt" sz="half" idx="10"/>
          </p:nvPr>
        </p:nvSpPr>
        <p:spPr/>
        <p:txBody>
          <a:bodyPr/>
          <a:lstStyle/>
          <a:p>
            <a:fld id="{59B7DDA1-74F9-4DF4-989D-476FA8B44B6D}" type="datetimeFigureOut">
              <a:rPr lang="fr-CM" smtClean="0"/>
              <a:t>11/03/2024</a:t>
            </a:fld>
            <a:endParaRPr lang="fr-CM"/>
          </a:p>
        </p:txBody>
      </p:sp>
      <p:sp>
        <p:nvSpPr>
          <p:cNvPr id="6" name="Footer Placeholder 5">
            <a:extLst>
              <a:ext uri="{FF2B5EF4-FFF2-40B4-BE49-F238E27FC236}">
                <a16:creationId xmlns:a16="http://schemas.microsoft.com/office/drawing/2014/main" id="{5997A833-1086-255E-5A51-7C1C6C4890BF}"/>
              </a:ext>
            </a:extLst>
          </p:cNvPr>
          <p:cNvSpPr>
            <a:spLocks noGrp="1"/>
          </p:cNvSpPr>
          <p:nvPr>
            <p:ph type="ftr" sz="quarter" idx="11"/>
          </p:nvPr>
        </p:nvSpPr>
        <p:spPr/>
        <p:txBody>
          <a:bodyPr/>
          <a:lstStyle/>
          <a:p>
            <a:endParaRPr lang="fr-CM"/>
          </a:p>
        </p:txBody>
      </p:sp>
      <p:sp>
        <p:nvSpPr>
          <p:cNvPr id="7" name="Slide Number Placeholder 6">
            <a:extLst>
              <a:ext uri="{FF2B5EF4-FFF2-40B4-BE49-F238E27FC236}">
                <a16:creationId xmlns:a16="http://schemas.microsoft.com/office/drawing/2014/main" id="{5699094E-9764-06EE-5EE7-60E0DBDDA3AD}"/>
              </a:ext>
            </a:extLst>
          </p:cNvPr>
          <p:cNvSpPr>
            <a:spLocks noGrp="1"/>
          </p:cNvSpPr>
          <p:nvPr>
            <p:ph type="sldNum" sz="quarter" idx="12"/>
          </p:nvPr>
        </p:nvSpPr>
        <p:spPr/>
        <p:txBody>
          <a:bodyPr/>
          <a:lstStyle/>
          <a:p>
            <a:fld id="{C7BE0BD9-C97D-407A-84ED-7E5DF85225A6}" type="slidenum">
              <a:rPr lang="fr-CM" smtClean="0"/>
              <a:t>‹#›</a:t>
            </a:fld>
            <a:endParaRPr lang="fr-CM"/>
          </a:p>
        </p:txBody>
      </p:sp>
    </p:spTree>
    <p:extLst>
      <p:ext uri="{BB962C8B-B14F-4D97-AF65-F5344CB8AC3E}">
        <p14:creationId xmlns:p14="http://schemas.microsoft.com/office/powerpoint/2010/main" val="54880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BADB-8C9B-1EA4-4613-B06C1BEB360B}"/>
              </a:ext>
            </a:extLst>
          </p:cNvPr>
          <p:cNvSpPr>
            <a:spLocks noGrp="1"/>
          </p:cNvSpPr>
          <p:nvPr>
            <p:ph type="title"/>
          </p:nvPr>
        </p:nvSpPr>
        <p:spPr>
          <a:xfrm>
            <a:off x="839788" y="365125"/>
            <a:ext cx="10515600" cy="1325563"/>
          </a:xfrm>
        </p:spPr>
        <p:txBody>
          <a:bodyPr/>
          <a:lstStyle/>
          <a:p>
            <a:r>
              <a:rPr lang="en-GB"/>
              <a:t>Click to edit Master title style</a:t>
            </a:r>
            <a:endParaRPr lang="fr-CM"/>
          </a:p>
        </p:txBody>
      </p:sp>
      <p:sp>
        <p:nvSpPr>
          <p:cNvPr id="3" name="Text Placeholder 2">
            <a:extLst>
              <a:ext uri="{FF2B5EF4-FFF2-40B4-BE49-F238E27FC236}">
                <a16:creationId xmlns:a16="http://schemas.microsoft.com/office/drawing/2014/main" id="{D68731D0-8275-2EF7-9998-E66FEAA114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F4F81BC-DAB1-9BA2-3635-5A844BBC9E1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M"/>
          </a:p>
        </p:txBody>
      </p:sp>
      <p:sp>
        <p:nvSpPr>
          <p:cNvPr id="5" name="Text Placeholder 4">
            <a:extLst>
              <a:ext uri="{FF2B5EF4-FFF2-40B4-BE49-F238E27FC236}">
                <a16:creationId xmlns:a16="http://schemas.microsoft.com/office/drawing/2014/main" id="{D24BA246-A6E2-2719-9B71-B019BA0B2E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8AC0231-734C-D782-2ECD-31D55007D8D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M"/>
          </a:p>
        </p:txBody>
      </p:sp>
      <p:sp>
        <p:nvSpPr>
          <p:cNvPr id="7" name="Date Placeholder 6">
            <a:extLst>
              <a:ext uri="{FF2B5EF4-FFF2-40B4-BE49-F238E27FC236}">
                <a16:creationId xmlns:a16="http://schemas.microsoft.com/office/drawing/2014/main" id="{A98BC4DE-48F5-EE29-93E0-96A6402AC5E6}"/>
              </a:ext>
            </a:extLst>
          </p:cNvPr>
          <p:cNvSpPr>
            <a:spLocks noGrp="1"/>
          </p:cNvSpPr>
          <p:nvPr>
            <p:ph type="dt" sz="half" idx="10"/>
          </p:nvPr>
        </p:nvSpPr>
        <p:spPr/>
        <p:txBody>
          <a:bodyPr/>
          <a:lstStyle/>
          <a:p>
            <a:fld id="{59B7DDA1-74F9-4DF4-989D-476FA8B44B6D}" type="datetimeFigureOut">
              <a:rPr lang="fr-CM" smtClean="0"/>
              <a:t>11/03/2024</a:t>
            </a:fld>
            <a:endParaRPr lang="fr-CM"/>
          </a:p>
        </p:txBody>
      </p:sp>
      <p:sp>
        <p:nvSpPr>
          <p:cNvPr id="8" name="Footer Placeholder 7">
            <a:extLst>
              <a:ext uri="{FF2B5EF4-FFF2-40B4-BE49-F238E27FC236}">
                <a16:creationId xmlns:a16="http://schemas.microsoft.com/office/drawing/2014/main" id="{435C56DD-BB4A-5E8C-0D0F-326B55E8EC41}"/>
              </a:ext>
            </a:extLst>
          </p:cNvPr>
          <p:cNvSpPr>
            <a:spLocks noGrp="1"/>
          </p:cNvSpPr>
          <p:nvPr>
            <p:ph type="ftr" sz="quarter" idx="11"/>
          </p:nvPr>
        </p:nvSpPr>
        <p:spPr/>
        <p:txBody>
          <a:bodyPr/>
          <a:lstStyle/>
          <a:p>
            <a:endParaRPr lang="fr-CM"/>
          </a:p>
        </p:txBody>
      </p:sp>
      <p:sp>
        <p:nvSpPr>
          <p:cNvPr id="9" name="Slide Number Placeholder 8">
            <a:extLst>
              <a:ext uri="{FF2B5EF4-FFF2-40B4-BE49-F238E27FC236}">
                <a16:creationId xmlns:a16="http://schemas.microsoft.com/office/drawing/2014/main" id="{93D11452-EE9C-DE4B-32AB-1E56E2548C79}"/>
              </a:ext>
            </a:extLst>
          </p:cNvPr>
          <p:cNvSpPr>
            <a:spLocks noGrp="1"/>
          </p:cNvSpPr>
          <p:nvPr>
            <p:ph type="sldNum" sz="quarter" idx="12"/>
          </p:nvPr>
        </p:nvSpPr>
        <p:spPr/>
        <p:txBody>
          <a:bodyPr/>
          <a:lstStyle/>
          <a:p>
            <a:fld id="{C7BE0BD9-C97D-407A-84ED-7E5DF85225A6}" type="slidenum">
              <a:rPr lang="fr-CM" smtClean="0"/>
              <a:t>‹#›</a:t>
            </a:fld>
            <a:endParaRPr lang="fr-CM"/>
          </a:p>
        </p:txBody>
      </p:sp>
    </p:spTree>
    <p:extLst>
      <p:ext uri="{BB962C8B-B14F-4D97-AF65-F5344CB8AC3E}">
        <p14:creationId xmlns:p14="http://schemas.microsoft.com/office/powerpoint/2010/main" val="3933770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570A-962A-A6F5-5337-78786A3B33C6}"/>
              </a:ext>
            </a:extLst>
          </p:cNvPr>
          <p:cNvSpPr>
            <a:spLocks noGrp="1"/>
          </p:cNvSpPr>
          <p:nvPr>
            <p:ph type="title"/>
          </p:nvPr>
        </p:nvSpPr>
        <p:spPr/>
        <p:txBody>
          <a:bodyPr/>
          <a:lstStyle/>
          <a:p>
            <a:r>
              <a:rPr lang="en-GB"/>
              <a:t>Click to edit Master title style</a:t>
            </a:r>
            <a:endParaRPr lang="fr-CM"/>
          </a:p>
        </p:txBody>
      </p:sp>
      <p:sp>
        <p:nvSpPr>
          <p:cNvPr id="3" name="Date Placeholder 2">
            <a:extLst>
              <a:ext uri="{FF2B5EF4-FFF2-40B4-BE49-F238E27FC236}">
                <a16:creationId xmlns:a16="http://schemas.microsoft.com/office/drawing/2014/main" id="{C84DCD8D-1AC5-FF0B-C08C-3B7E4000C606}"/>
              </a:ext>
            </a:extLst>
          </p:cNvPr>
          <p:cNvSpPr>
            <a:spLocks noGrp="1"/>
          </p:cNvSpPr>
          <p:nvPr>
            <p:ph type="dt" sz="half" idx="10"/>
          </p:nvPr>
        </p:nvSpPr>
        <p:spPr/>
        <p:txBody>
          <a:bodyPr/>
          <a:lstStyle/>
          <a:p>
            <a:fld id="{59B7DDA1-74F9-4DF4-989D-476FA8B44B6D}" type="datetimeFigureOut">
              <a:rPr lang="fr-CM" smtClean="0"/>
              <a:t>11/03/2024</a:t>
            </a:fld>
            <a:endParaRPr lang="fr-CM"/>
          </a:p>
        </p:txBody>
      </p:sp>
      <p:sp>
        <p:nvSpPr>
          <p:cNvPr id="4" name="Footer Placeholder 3">
            <a:extLst>
              <a:ext uri="{FF2B5EF4-FFF2-40B4-BE49-F238E27FC236}">
                <a16:creationId xmlns:a16="http://schemas.microsoft.com/office/drawing/2014/main" id="{00BA7195-ACC4-E0BD-DA76-5867A3A19272}"/>
              </a:ext>
            </a:extLst>
          </p:cNvPr>
          <p:cNvSpPr>
            <a:spLocks noGrp="1"/>
          </p:cNvSpPr>
          <p:nvPr>
            <p:ph type="ftr" sz="quarter" idx="11"/>
          </p:nvPr>
        </p:nvSpPr>
        <p:spPr/>
        <p:txBody>
          <a:bodyPr/>
          <a:lstStyle/>
          <a:p>
            <a:endParaRPr lang="fr-CM"/>
          </a:p>
        </p:txBody>
      </p:sp>
      <p:sp>
        <p:nvSpPr>
          <p:cNvPr id="5" name="Slide Number Placeholder 4">
            <a:extLst>
              <a:ext uri="{FF2B5EF4-FFF2-40B4-BE49-F238E27FC236}">
                <a16:creationId xmlns:a16="http://schemas.microsoft.com/office/drawing/2014/main" id="{3F94FDEE-3D6B-7CB1-4B40-FEF9AF802607}"/>
              </a:ext>
            </a:extLst>
          </p:cNvPr>
          <p:cNvSpPr>
            <a:spLocks noGrp="1"/>
          </p:cNvSpPr>
          <p:nvPr>
            <p:ph type="sldNum" sz="quarter" idx="12"/>
          </p:nvPr>
        </p:nvSpPr>
        <p:spPr/>
        <p:txBody>
          <a:bodyPr/>
          <a:lstStyle/>
          <a:p>
            <a:fld id="{C7BE0BD9-C97D-407A-84ED-7E5DF85225A6}" type="slidenum">
              <a:rPr lang="fr-CM" smtClean="0"/>
              <a:t>‹#›</a:t>
            </a:fld>
            <a:endParaRPr lang="fr-CM"/>
          </a:p>
        </p:txBody>
      </p:sp>
    </p:spTree>
    <p:extLst>
      <p:ext uri="{BB962C8B-B14F-4D97-AF65-F5344CB8AC3E}">
        <p14:creationId xmlns:p14="http://schemas.microsoft.com/office/powerpoint/2010/main" val="385931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D07AD2-B2D4-0D59-2F14-DD32BBF65F87}"/>
              </a:ext>
            </a:extLst>
          </p:cNvPr>
          <p:cNvSpPr>
            <a:spLocks noGrp="1"/>
          </p:cNvSpPr>
          <p:nvPr>
            <p:ph type="dt" sz="half" idx="10"/>
          </p:nvPr>
        </p:nvSpPr>
        <p:spPr/>
        <p:txBody>
          <a:bodyPr/>
          <a:lstStyle/>
          <a:p>
            <a:fld id="{59B7DDA1-74F9-4DF4-989D-476FA8B44B6D}" type="datetimeFigureOut">
              <a:rPr lang="fr-CM" smtClean="0"/>
              <a:t>11/03/2024</a:t>
            </a:fld>
            <a:endParaRPr lang="fr-CM"/>
          </a:p>
        </p:txBody>
      </p:sp>
      <p:sp>
        <p:nvSpPr>
          <p:cNvPr id="3" name="Footer Placeholder 2">
            <a:extLst>
              <a:ext uri="{FF2B5EF4-FFF2-40B4-BE49-F238E27FC236}">
                <a16:creationId xmlns:a16="http://schemas.microsoft.com/office/drawing/2014/main" id="{8D17078B-0B5B-F42F-7670-CA61325D66AC}"/>
              </a:ext>
            </a:extLst>
          </p:cNvPr>
          <p:cNvSpPr>
            <a:spLocks noGrp="1"/>
          </p:cNvSpPr>
          <p:nvPr>
            <p:ph type="ftr" sz="quarter" idx="11"/>
          </p:nvPr>
        </p:nvSpPr>
        <p:spPr/>
        <p:txBody>
          <a:bodyPr/>
          <a:lstStyle/>
          <a:p>
            <a:endParaRPr lang="fr-CM"/>
          </a:p>
        </p:txBody>
      </p:sp>
      <p:sp>
        <p:nvSpPr>
          <p:cNvPr id="4" name="Slide Number Placeholder 3">
            <a:extLst>
              <a:ext uri="{FF2B5EF4-FFF2-40B4-BE49-F238E27FC236}">
                <a16:creationId xmlns:a16="http://schemas.microsoft.com/office/drawing/2014/main" id="{1A6CEB9D-85A4-B0D9-248F-DCB303D0B355}"/>
              </a:ext>
            </a:extLst>
          </p:cNvPr>
          <p:cNvSpPr>
            <a:spLocks noGrp="1"/>
          </p:cNvSpPr>
          <p:nvPr>
            <p:ph type="sldNum" sz="quarter" idx="12"/>
          </p:nvPr>
        </p:nvSpPr>
        <p:spPr/>
        <p:txBody>
          <a:bodyPr/>
          <a:lstStyle/>
          <a:p>
            <a:fld id="{C7BE0BD9-C97D-407A-84ED-7E5DF85225A6}" type="slidenum">
              <a:rPr lang="fr-CM" smtClean="0"/>
              <a:t>‹#›</a:t>
            </a:fld>
            <a:endParaRPr lang="fr-CM"/>
          </a:p>
        </p:txBody>
      </p:sp>
    </p:spTree>
    <p:extLst>
      <p:ext uri="{BB962C8B-B14F-4D97-AF65-F5344CB8AC3E}">
        <p14:creationId xmlns:p14="http://schemas.microsoft.com/office/powerpoint/2010/main" val="1472309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DE35-438E-1B11-CC9C-7C7370F00ED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CM"/>
          </a:p>
        </p:txBody>
      </p:sp>
      <p:sp>
        <p:nvSpPr>
          <p:cNvPr id="3" name="Content Placeholder 2">
            <a:extLst>
              <a:ext uri="{FF2B5EF4-FFF2-40B4-BE49-F238E27FC236}">
                <a16:creationId xmlns:a16="http://schemas.microsoft.com/office/drawing/2014/main" id="{7A3A8C0F-30DF-926C-C835-19EE787066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M"/>
          </a:p>
        </p:txBody>
      </p:sp>
      <p:sp>
        <p:nvSpPr>
          <p:cNvPr id="4" name="Text Placeholder 3">
            <a:extLst>
              <a:ext uri="{FF2B5EF4-FFF2-40B4-BE49-F238E27FC236}">
                <a16:creationId xmlns:a16="http://schemas.microsoft.com/office/drawing/2014/main" id="{B2630C5B-1451-B37E-741B-3C385CF02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BB4F0D-9A1C-6ACF-EF66-26515DCD2C72}"/>
              </a:ext>
            </a:extLst>
          </p:cNvPr>
          <p:cNvSpPr>
            <a:spLocks noGrp="1"/>
          </p:cNvSpPr>
          <p:nvPr>
            <p:ph type="dt" sz="half" idx="10"/>
          </p:nvPr>
        </p:nvSpPr>
        <p:spPr/>
        <p:txBody>
          <a:bodyPr/>
          <a:lstStyle/>
          <a:p>
            <a:fld id="{59B7DDA1-74F9-4DF4-989D-476FA8B44B6D}" type="datetimeFigureOut">
              <a:rPr lang="fr-CM" smtClean="0"/>
              <a:t>11/03/2024</a:t>
            </a:fld>
            <a:endParaRPr lang="fr-CM"/>
          </a:p>
        </p:txBody>
      </p:sp>
      <p:sp>
        <p:nvSpPr>
          <p:cNvPr id="6" name="Footer Placeholder 5">
            <a:extLst>
              <a:ext uri="{FF2B5EF4-FFF2-40B4-BE49-F238E27FC236}">
                <a16:creationId xmlns:a16="http://schemas.microsoft.com/office/drawing/2014/main" id="{B29F5282-ABB7-213F-D9A2-80ABC6B948BD}"/>
              </a:ext>
            </a:extLst>
          </p:cNvPr>
          <p:cNvSpPr>
            <a:spLocks noGrp="1"/>
          </p:cNvSpPr>
          <p:nvPr>
            <p:ph type="ftr" sz="quarter" idx="11"/>
          </p:nvPr>
        </p:nvSpPr>
        <p:spPr/>
        <p:txBody>
          <a:bodyPr/>
          <a:lstStyle/>
          <a:p>
            <a:endParaRPr lang="fr-CM"/>
          </a:p>
        </p:txBody>
      </p:sp>
      <p:sp>
        <p:nvSpPr>
          <p:cNvPr id="7" name="Slide Number Placeholder 6">
            <a:extLst>
              <a:ext uri="{FF2B5EF4-FFF2-40B4-BE49-F238E27FC236}">
                <a16:creationId xmlns:a16="http://schemas.microsoft.com/office/drawing/2014/main" id="{3FCCD3D2-EF87-2585-4CC9-C43D80B1D8FC}"/>
              </a:ext>
            </a:extLst>
          </p:cNvPr>
          <p:cNvSpPr>
            <a:spLocks noGrp="1"/>
          </p:cNvSpPr>
          <p:nvPr>
            <p:ph type="sldNum" sz="quarter" idx="12"/>
          </p:nvPr>
        </p:nvSpPr>
        <p:spPr/>
        <p:txBody>
          <a:bodyPr/>
          <a:lstStyle/>
          <a:p>
            <a:fld id="{C7BE0BD9-C97D-407A-84ED-7E5DF85225A6}" type="slidenum">
              <a:rPr lang="fr-CM" smtClean="0"/>
              <a:t>‹#›</a:t>
            </a:fld>
            <a:endParaRPr lang="fr-CM"/>
          </a:p>
        </p:txBody>
      </p:sp>
    </p:spTree>
    <p:extLst>
      <p:ext uri="{BB962C8B-B14F-4D97-AF65-F5344CB8AC3E}">
        <p14:creationId xmlns:p14="http://schemas.microsoft.com/office/powerpoint/2010/main" val="376999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9C437-0B79-DBBD-189B-AB4BECD3BA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CM"/>
          </a:p>
        </p:txBody>
      </p:sp>
      <p:sp>
        <p:nvSpPr>
          <p:cNvPr id="3" name="Picture Placeholder 2">
            <a:extLst>
              <a:ext uri="{FF2B5EF4-FFF2-40B4-BE49-F238E27FC236}">
                <a16:creationId xmlns:a16="http://schemas.microsoft.com/office/drawing/2014/main" id="{C554E585-378D-2B37-D49C-C335D9950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M"/>
          </a:p>
        </p:txBody>
      </p:sp>
      <p:sp>
        <p:nvSpPr>
          <p:cNvPr id="4" name="Text Placeholder 3">
            <a:extLst>
              <a:ext uri="{FF2B5EF4-FFF2-40B4-BE49-F238E27FC236}">
                <a16:creationId xmlns:a16="http://schemas.microsoft.com/office/drawing/2014/main" id="{2E1E7604-8C58-8B38-25D9-2536A8E4B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207BA53-67C0-8A57-F72F-76499C2D8553}"/>
              </a:ext>
            </a:extLst>
          </p:cNvPr>
          <p:cNvSpPr>
            <a:spLocks noGrp="1"/>
          </p:cNvSpPr>
          <p:nvPr>
            <p:ph type="dt" sz="half" idx="10"/>
          </p:nvPr>
        </p:nvSpPr>
        <p:spPr/>
        <p:txBody>
          <a:bodyPr/>
          <a:lstStyle/>
          <a:p>
            <a:fld id="{59B7DDA1-74F9-4DF4-989D-476FA8B44B6D}" type="datetimeFigureOut">
              <a:rPr lang="fr-CM" smtClean="0"/>
              <a:t>11/03/2024</a:t>
            </a:fld>
            <a:endParaRPr lang="fr-CM"/>
          </a:p>
        </p:txBody>
      </p:sp>
      <p:sp>
        <p:nvSpPr>
          <p:cNvPr id="6" name="Footer Placeholder 5">
            <a:extLst>
              <a:ext uri="{FF2B5EF4-FFF2-40B4-BE49-F238E27FC236}">
                <a16:creationId xmlns:a16="http://schemas.microsoft.com/office/drawing/2014/main" id="{2AAF3DF7-6460-DBE0-C8FA-3C0EA9F171F1}"/>
              </a:ext>
            </a:extLst>
          </p:cNvPr>
          <p:cNvSpPr>
            <a:spLocks noGrp="1"/>
          </p:cNvSpPr>
          <p:nvPr>
            <p:ph type="ftr" sz="quarter" idx="11"/>
          </p:nvPr>
        </p:nvSpPr>
        <p:spPr/>
        <p:txBody>
          <a:bodyPr/>
          <a:lstStyle/>
          <a:p>
            <a:endParaRPr lang="fr-CM"/>
          </a:p>
        </p:txBody>
      </p:sp>
      <p:sp>
        <p:nvSpPr>
          <p:cNvPr id="7" name="Slide Number Placeholder 6">
            <a:extLst>
              <a:ext uri="{FF2B5EF4-FFF2-40B4-BE49-F238E27FC236}">
                <a16:creationId xmlns:a16="http://schemas.microsoft.com/office/drawing/2014/main" id="{068C34CE-7E38-9477-C111-84530098F60B}"/>
              </a:ext>
            </a:extLst>
          </p:cNvPr>
          <p:cNvSpPr>
            <a:spLocks noGrp="1"/>
          </p:cNvSpPr>
          <p:nvPr>
            <p:ph type="sldNum" sz="quarter" idx="12"/>
          </p:nvPr>
        </p:nvSpPr>
        <p:spPr/>
        <p:txBody>
          <a:bodyPr/>
          <a:lstStyle/>
          <a:p>
            <a:fld id="{C7BE0BD9-C97D-407A-84ED-7E5DF85225A6}" type="slidenum">
              <a:rPr lang="fr-CM" smtClean="0"/>
              <a:t>‹#›</a:t>
            </a:fld>
            <a:endParaRPr lang="fr-CM"/>
          </a:p>
        </p:txBody>
      </p:sp>
    </p:spTree>
    <p:extLst>
      <p:ext uri="{BB962C8B-B14F-4D97-AF65-F5344CB8AC3E}">
        <p14:creationId xmlns:p14="http://schemas.microsoft.com/office/powerpoint/2010/main" val="3713990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4F84A9-B36F-AAED-BBD3-27DF32C05A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fr-CM"/>
          </a:p>
        </p:txBody>
      </p:sp>
      <p:sp>
        <p:nvSpPr>
          <p:cNvPr id="3" name="Text Placeholder 2">
            <a:extLst>
              <a:ext uri="{FF2B5EF4-FFF2-40B4-BE49-F238E27FC236}">
                <a16:creationId xmlns:a16="http://schemas.microsoft.com/office/drawing/2014/main" id="{562AB209-AB48-8C4F-02F4-F298D814B5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M"/>
          </a:p>
        </p:txBody>
      </p:sp>
      <p:sp>
        <p:nvSpPr>
          <p:cNvPr id="4" name="Date Placeholder 3">
            <a:extLst>
              <a:ext uri="{FF2B5EF4-FFF2-40B4-BE49-F238E27FC236}">
                <a16:creationId xmlns:a16="http://schemas.microsoft.com/office/drawing/2014/main" id="{0D55B444-C243-B5A8-468C-CEF5362208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7DDA1-74F9-4DF4-989D-476FA8B44B6D}" type="datetimeFigureOut">
              <a:rPr lang="fr-CM" smtClean="0"/>
              <a:t>11/03/2024</a:t>
            </a:fld>
            <a:endParaRPr lang="fr-CM"/>
          </a:p>
        </p:txBody>
      </p:sp>
      <p:sp>
        <p:nvSpPr>
          <p:cNvPr id="5" name="Footer Placeholder 4">
            <a:extLst>
              <a:ext uri="{FF2B5EF4-FFF2-40B4-BE49-F238E27FC236}">
                <a16:creationId xmlns:a16="http://schemas.microsoft.com/office/drawing/2014/main" id="{26E8C3E6-3AD9-D2F7-794A-5B4F4E0619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M"/>
          </a:p>
        </p:txBody>
      </p:sp>
      <p:sp>
        <p:nvSpPr>
          <p:cNvPr id="6" name="Slide Number Placeholder 5">
            <a:extLst>
              <a:ext uri="{FF2B5EF4-FFF2-40B4-BE49-F238E27FC236}">
                <a16:creationId xmlns:a16="http://schemas.microsoft.com/office/drawing/2014/main" id="{C023194D-2ABA-86A5-86B6-14BAD2ED47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E0BD9-C97D-407A-84ED-7E5DF85225A6}" type="slidenum">
              <a:rPr lang="fr-CM" smtClean="0"/>
              <a:t>‹#›</a:t>
            </a:fld>
            <a:endParaRPr lang="fr-CM"/>
          </a:p>
        </p:txBody>
      </p:sp>
    </p:spTree>
    <p:extLst>
      <p:ext uri="{BB962C8B-B14F-4D97-AF65-F5344CB8AC3E}">
        <p14:creationId xmlns:p14="http://schemas.microsoft.com/office/powerpoint/2010/main" val="4005953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C2822-841F-61B8-FD72-1EDE37E1FC86}"/>
              </a:ext>
            </a:extLst>
          </p:cNvPr>
          <p:cNvSpPr>
            <a:spLocks noGrp="1"/>
          </p:cNvSpPr>
          <p:nvPr>
            <p:ph type="ctrTitle"/>
          </p:nvPr>
        </p:nvSpPr>
        <p:spPr>
          <a:xfrm>
            <a:off x="1524000" y="1648919"/>
            <a:ext cx="9144000" cy="2612686"/>
          </a:xfrm>
          <a:solidFill>
            <a:srgbClr val="FF0000"/>
          </a:solidFill>
          <a:effectLst>
            <a:outerShdw blurRad="50800" dist="38100" dir="8100000" algn="tr" rotWithShape="0">
              <a:prstClr val="black">
                <a:alpha val="40000"/>
              </a:prstClr>
            </a:outerShdw>
          </a:effectLst>
        </p:spPr>
        <p:txBody>
          <a:bodyPr anchor="ctr">
            <a:normAutofit/>
          </a:bodyPr>
          <a:lstStyle/>
          <a:p>
            <a:pPr>
              <a:lnSpc>
                <a:spcPct val="100000"/>
              </a:lnSpc>
            </a:pPr>
            <a:r>
              <a:rPr lang="fr-FR" sz="8800" b="1" dirty="0"/>
              <a:t>YouTube</a:t>
            </a:r>
            <a:endParaRPr lang="fr-CM" sz="8800" b="1" dirty="0"/>
          </a:p>
        </p:txBody>
      </p:sp>
      <p:sp>
        <p:nvSpPr>
          <p:cNvPr id="3" name="Subtitle 2">
            <a:extLst>
              <a:ext uri="{FF2B5EF4-FFF2-40B4-BE49-F238E27FC236}">
                <a16:creationId xmlns:a16="http://schemas.microsoft.com/office/drawing/2014/main" id="{FF3BD72C-18F6-36C5-AB08-78D659D760E2}"/>
              </a:ext>
            </a:extLst>
          </p:cNvPr>
          <p:cNvSpPr>
            <a:spLocks noGrp="1"/>
          </p:cNvSpPr>
          <p:nvPr>
            <p:ph type="subTitle" idx="1"/>
          </p:nvPr>
        </p:nvSpPr>
        <p:spPr>
          <a:xfrm>
            <a:off x="1524000" y="4261604"/>
            <a:ext cx="9144000" cy="1764442"/>
          </a:xfrm>
          <a:solidFill>
            <a:schemeClr val="tx1">
              <a:lumMod val="95000"/>
              <a:lumOff val="5000"/>
            </a:schemeClr>
          </a:solidFill>
        </p:spPr>
        <p:txBody>
          <a:bodyPr anchor="ctr"/>
          <a:lstStyle/>
          <a:p>
            <a:r>
              <a:rPr lang="fr-FR" b="1" dirty="0">
                <a:solidFill>
                  <a:schemeClr val="bg1"/>
                </a:solidFill>
                <a:latin typeface="Times New Roman" panose="02020603050405020304" pitchFamily="18" charset="0"/>
                <a:cs typeface="Times New Roman" panose="02020603050405020304" pitchFamily="18" charset="0"/>
              </a:rPr>
              <a:t>Exploration des réactions (🤬,😑,🥰) des internautes sur des  films visionnés   </a:t>
            </a:r>
          </a:p>
          <a:p>
            <a:r>
              <a:rPr lang="fr-FR" b="1" i="1" dirty="0">
                <a:solidFill>
                  <a:schemeClr val="bg1"/>
                </a:solidFill>
                <a:latin typeface="Times New Roman" panose="02020603050405020304" pitchFamily="18" charset="0"/>
                <a:cs typeface="Times New Roman" panose="02020603050405020304" pitchFamily="18" charset="0"/>
              </a:rPr>
              <a:t>(Année de sortie des films de 1980-2019</a:t>
            </a:r>
            <a:r>
              <a:rPr lang="fr-FR" b="1" dirty="0">
                <a:solidFill>
                  <a:schemeClr val="bg1"/>
                </a:solidFill>
                <a:latin typeface="Times New Roman" panose="02020603050405020304" pitchFamily="18" charset="0"/>
                <a:cs typeface="Times New Roman" panose="02020603050405020304" pitchFamily="18" charset="0"/>
              </a:rPr>
              <a:t>)</a:t>
            </a:r>
            <a:endParaRPr lang="fr-CM" b="1"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52F78A6-1199-D6D2-EEC5-01FD54789A2E}"/>
                  </a:ext>
                </a:extLst>
              </p14:cNvPr>
              <p14:cNvContentPartPr/>
              <p14:nvPr/>
            </p14:nvContentPartPr>
            <p14:xfrm>
              <a:off x="704083" y="509288"/>
              <a:ext cx="360" cy="360"/>
            </p14:xfrm>
          </p:contentPart>
        </mc:Choice>
        <mc:Fallback xmlns="">
          <p:pic>
            <p:nvPicPr>
              <p:cNvPr id="4" name="Ink 3">
                <a:extLst>
                  <a:ext uri="{FF2B5EF4-FFF2-40B4-BE49-F238E27FC236}">
                    <a16:creationId xmlns:a16="http://schemas.microsoft.com/office/drawing/2014/main" id="{A52F78A6-1199-D6D2-EEC5-01FD54789A2E}"/>
                  </a:ext>
                </a:extLst>
              </p:cNvPr>
              <p:cNvPicPr/>
              <p:nvPr/>
            </p:nvPicPr>
            <p:blipFill>
              <a:blip r:embed="rId3"/>
              <a:stretch>
                <a:fillRect/>
              </a:stretch>
            </p:blipFill>
            <p:spPr>
              <a:xfrm>
                <a:off x="697963" y="503168"/>
                <a:ext cx="12600" cy="12600"/>
              </a:xfrm>
              <a:prstGeom prst="rect">
                <a:avLst/>
              </a:prstGeom>
            </p:spPr>
          </p:pic>
        </mc:Fallback>
      </mc:AlternateContent>
      <p:sp>
        <p:nvSpPr>
          <p:cNvPr id="5" name="Isosceles Triangle 4">
            <a:extLst>
              <a:ext uri="{FF2B5EF4-FFF2-40B4-BE49-F238E27FC236}">
                <a16:creationId xmlns:a16="http://schemas.microsoft.com/office/drawing/2014/main" id="{295513F7-6F90-B9A6-9BD6-9E6D5EB2FED0}"/>
              </a:ext>
            </a:extLst>
          </p:cNvPr>
          <p:cNvSpPr/>
          <p:nvPr/>
        </p:nvSpPr>
        <p:spPr>
          <a:xfrm rot="5400000">
            <a:off x="8431966" y="2751997"/>
            <a:ext cx="801975" cy="667064"/>
          </a:xfrm>
          <a:prstGeom prst="triangle">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M"/>
          </a:p>
        </p:txBody>
      </p:sp>
    </p:spTree>
    <p:extLst>
      <p:ext uri="{BB962C8B-B14F-4D97-AF65-F5344CB8AC3E}">
        <p14:creationId xmlns:p14="http://schemas.microsoft.com/office/powerpoint/2010/main" val="2407095832"/>
      </p:ext>
    </p:extLst>
  </p:cSld>
  <p:clrMapOvr>
    <a:masterClrMapping/>
  </p:clrMapOvr>
  <mc:AlternateContent xmlns:mc="http://schemas.openxmlformats.org/markup-compatibility/2006">
    <mc:Choice xmlns:p14="http://schemas.microsoft.com/office/powerpoint/2010/main" Requires="p14">
      <p:transition spd="slow" p14:dur="800" advTm="3341">
        <p14:flythrough/>
      </p:transition>
    </mc:Choice>
    <mc:Fallback>
      <p:transition spd="slow" advTm="3341">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CFEC-4A9D-7143-C196-564A43038587}"/>
              </a:ext>
            </a:extLst>
          </p:cNvPr>
          <p:cNvSpPr>
            <a:spLocks noGrp="1"/>
          </p:cNvSpPr>
          <p:nvPr>
            <p:ph type="title"/>
          </p:nvPr>
        </p:nvSpPr>
        <p:spPr>
          <a:xfrm>
            <a:off x="242341" y="55146"/>
            <a:ext cx="11707317" cy="474322"/>
          </a:xfrm>
          <a:solidFill>
            <a:srgbClr val="FF0000"/>
          </a:solidFill>
          <a:effectLst>
            <a:outerShdw blurRad="50800" dist="38100" dir="8100000" algn="tr" rotWithShape="0">
              <a:prstClr val="black">
                <a:alpha val="40000"/>
              </a:prstClr>
            </a:outerShdw>
          </a:effectLst>
        </p:spPr>
        <p:txBody>
          <a:bodyPr vert="horz" lIns="91440" tIns="45720" rIns="91440" bIns="45720" rtlCol="0" anchor="ctr">
            <a:noAutofit/>
          </a:bodyPr>
          <a:lstStyle/>
          <a:p>
            <a:pPr algn="ctr">
              <a:lnSpc>
                <a:spcPct val="100000"/>
              </a:lnSpc>
            </a:pPr>
            <a:r>
              <a:rPr lang="fr-FR" sz="2400" b="1" i="1" u="sng" dirty="0"/>
              <a:t>Réponse à la question de réflexion </a:t>
            </a:r>
            <a:r>
              <a:rPr lang="fr-FR" sz="2400" b="1" i="1" dirty="0"/>
              <a:t>N°1</a:t>
            </a:r>
            <a:endParaRPr lang="fr-CM" sz="2400" b="1" dirty="0"/>
          </a:p>
        </p:txBody>
      </p:sp>
      <p:sp>
        <p:nvSpPr>
          <p:cNvPr id="3" name="Content Placeholder 2">
            <a:extLst>
              <a:ext uri="{FF2B5EF4-FFF2-40B4-BE49-F238E27FC236}">
                <a16:creationId xmlns:a16="http://schemas.microsoft.com/office/drawing/2014/main" id="{AD16016D-FA84-8867-CD13-7ADCF1A71B4E}"/>
              </a:ext>
            </a:extLst>
          </p:cNvPr>
          <p:cNvSpPr>
            <a:spLocks noGrp="1"/>
          </p:cNvSpPr>
          <p:nvPr>
            <p:ph idx="1"/>
          </p:nvPr>
        </p:nvSpPr>
        <p:spPr>
          <a:xfrm>
            <a:off x="242343" y="529468"/>
            <a:ext cx="11707318" cy="6036225"/>
          </a:xfrm>
          <a:solidFill>
            <a:schemeClr val="tx1">
              <a:lumMod val="95000"/>
              <a:lumOff val="5000"/>
            </a:schemeClr>
          </a:solidFill>
        </p:spPr>
        <p:txBody>
          <a:bodyPr>
            <a:normAutofit/>
          </a:bodyPr>
          <a:lstStyle/>
          <a:p>
            <a:pPr marL="0" indent="0">
              <a:buNone/>
            </a:pPr>
            <a:r>
              <a:rPr lang="fr-CM" sz="2000" dirty="0">
                <a:solidFill>
                  <a:schemeClr val="bg1"/>
                </a:solidFill>
              </a:rPr>
              <a:t> </a:t>
            </a:r>
            <a:r>
              <a:rPr lang="fr-CM" sz="2000" b="1" i="1" dirty="0">
                <a:solidFill>
                  <a:schemeClr val="bg1"/>
                </a:solidFill>
              </a:rPr>
              <a:t>Est-ce que le nombre de votes induit des réactions positives considérables ?</a:t>
            </a:r>
          </a:p>
          <a:p>
            <a:r>
              <a:rPr lang="fr-CM" sz="2000" dirty="0">
                <a:solidFill>
                  <a:schemeClr val="bg1"/>
                </a:solidFill>
              </a:rPr>
              <a:t>Dans les deux slides qui suivent, nous présenterons:</a:t>
            </a:r>
          </a:p>
          <a:p>
            <a:pPr>
              <a:buFontTx/>
              <a:buChar char="-"/>
            </a:pPr>
            <a:r>
              <a:rPr lang="fr-CM" sz="2000" i="1" dirty="0">
                <a:solidFill>
                  <a:schemeClr val="bg1"/>
                </a:solidFill>
              </a:rPr>
              <a:t>Dans un premier Temps le nombre réaction positive, en fonction du nombre de vote;</a:t>
            </a:r>
          </a:p>
          <a:p>
            <a:pPr>
              <a:buFontTx/>
              <a:buChar char="-"/>
            </a:pPr>
            <a:r>
              <a:rPr lang="fr-CM" sz="2000" i="1" dirty="0">
                <a:solidFill>
                  <a:schemeClr val="bg1"/>
                </a:solidFill>
              </a:rPr>
              <a:t>Et dans ensuite le cas inverse Nombre de vote, en fonction du nombre de réaction positive</a:t>
            </a:r>
            <a:r>
              <a:rPr lang="fr-CM" sz="2000" dirty="0">
                <a:solidFill>
                  <a:schemeClr val="bg1"/>
                </a:solidFill>
              </a:rPr>
              <a:t> </a:t>
            </a:r>
          </a:p>
          <a:p>
            <a:pPr marL="0" indent="0">
              <a:buNone/>
            </a:pPr>
            <a:endParaRPr lang="fr-CM" sz="2000" dirty="0">
              <a:solidFill>
                <a:schemeClr val="bg1"/>
              </a:solidFill>
            </a:endParaRPr>
          </a:p>
          <a:p>
            <a:pPr marL="0" indent="0">
              <a:buNone/>
            </a:pPr>
            <a:r>
              <a:rPr lang="fr-CM" sz="2000" b="1" dirty="0">
                <a:solidFill>
                  <a:schemeClr val="bg1"/>
                </a:solidFill>
              </a:rPr>
              <a:t>Nous avons </a:t>
            </a:r>
            <a:r>
              <a:rPr lang="fr-CM" sz="2000" b="1" dirty="0">
                <a:solidFill>
                  <a:schemeClr val="bg1"/>
                </a:solidFill>
                <a:highlight>
                  <a:srgbClr val="FF0000"/>
                </a:highlight>
              </a:rPr>
              <a:t>163 réactions positives sur 19 000 votes </a:t>
            </a:r>
            <a:r>
              <a:rPr lang="fr-CM" sz="2000" b="1" dirty="0">
                <a:solidFill>
                  <a:schemeClr val="bg1"/>
                </a:solidFill>
              </a:rPr>
              <a:t>soit 0,86% de votes   contre  </a:t>
            </a:r>
            <a:r>
              <a:rPr lang="fr-CM" sz="2000" b="1" dirty="0">
                <a:solidFill>
                  <a:schemeClr val="bg1"/>
                </a:solidFill>
                <a:highlight>
                  <a:srgbClr val="FF0000"/>
                </a:highlight>
              </a:rPr>
              <a:t>140 réactions positives sur  1 600 000 de votes</a:t>
            </a:r>
            <a:r>
              <a:rPr lang="fr-CM" sz="2000" b="1" dirty="0">
                <a:solidFill>
                  <a:schemeClr val="bg1"/>
                </a:solidFill>
              </a:rPr>
              <a:t>, soit 0,00875% de votes.</a:t>
            </a:r>
          </a:p>
          <a:p>
            <a:pPr marL="0" indent="0">
              <a:buNone/>
            </a:pPr>
            <a:endParaRPr lang="fr-CM" sz="2000" b="1" dirty="0">
              <a:solidFill>
                <a:schemeClr val="bg1"/>
              </a:solidFill>
            </a:endParaRPr>
          </a:p>
          <a:p>
            <a:pPr marL="0" indent="0">
              <a:buNone/>
            </a:pPr>
            <a:r>
              <a:rPr lang="fr-CM" sz="2000" b="1" dirty="0">
                <a:solidFill>
                  <a:schemeClr val="bg1"/>
                </a:solidFill>
              </a:rPr>
              <a:t>Nous pouvons implicitement déduire qu’un film pourrait être plus captivant en fonction du nombre de réactions positives, car le nombre de votes n’induit pas forcement une appréciation positive pour les internautes.</a:t>
            </a:r>
          </a:p>
          <a:p>
            <a:pPr marL="0" indent="0">
              <a:buNone/>
            </a:pPr>
            <a:endParaRPr lang="fr-CM" sz="2000" b="1" dirty="0">
              <a:solidFill>
                <a:schemeClr val="bg1"/>
              </a:solidFill>
            </a:endParaRPr>
          </a:p>
        </p:txBody>
      </p:sp>
    </p:spTree>
    <p:extLst>
      <p:ext uri="{BB962C8B-B14F-4D97-AF65-F5344CB8AC3E}">
        <p14:creationId xmlns:p14="http://schemas.microsoft.com/office/powerpoint/2010/main" val="15031492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3849">
        <p15:prstTrans prst="wind"/>
      </p:transition>
    </mc:Choice>
    <mc:Fallback>
      <p:transition spd="slow" advTm="3849">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CFEC-4A9D-7143-C196-564A43038587}"/>
              </a:ext>
            </a:extLst>
          </p:cNvPr>
          <p:cNvSpPr>
            <a:spLocks noGrp="1"/>
          </p:cNvSpPr>
          <p:nvPr>
            <p:ph type="title"/>
          </p:nvPr>
        </p:nvSpPr>
        <p:spPr>
          <a:xfrm>
            <a:off x="242341" y="1"/>
            <a:ext cx="11707317" cy="464694"/>
          </a:xfrm>
          <a:solidFill>
            <a:srgbClr val="FF0000"/>
          </a:solidFill>
          <a:effectLst>
            <a:outerShdw blurRad="50800" dist="38100" dir="8100000" algn="tr" rotWithShape="0">
              <a:prstClr val="black">
                <a:alpha val="40000"/>
              </a:prstClr>
            </a:outerShdw>
          </a:effectLst>
        </p:spPr>
        <p:txBody>
          <a:bodyPr vert="horz" lIns="91440" tIns="45720" rIns="91440" bIns="45720" rtlCol="0" anchor="ctr">
            <a:noAutofit/>
          </a:bodyPr>
          <a:lstStyle/>
          <a:p>
            <a:pPr>
              <a:lnSpc>
                <a:spcPct val="100000"/>
              </a:lnSpc>
            </a:pPr>
            <a:r>
              <a:rPr lang="fr-FR" sz="2400" b="1" dirty="0"/>
              <a:t>4) </a:t>
            </a:r>
            <a:r>
              <a:rPr lang="fr-FR" sz="2400" b="1" u="sng" dirty="0"/>
              <a:t>Quels sont les 10 films ayant eût le plus de votes, et  de réactions négatives</a:t>
            </a:r>
            <a:endParaRPr lang="fr-CM" sz="2400" b="1" u="sng" dirty="0">
              <a:solidFill>
                <a:srgbClr val="FF0000"/>
              </a:solidFill>
            </a:endParaRPr>
          </a:p>
        </p:txBody>
      </p:sp>
      <p:pic>
        <p:nvPicPr>
          <p:cNvPr id="6" name="Content Placeholder 5">
            <a:extLst>
              <a:ext uri="{FF2B5EF4-FFF2-40B4-BE49-F238E27FC236}">
                <a16:creationId xmlns:a16="http://schemas.microsoft.com/office/drawing/2014/main" id="{57AEEED7-0903-33CF-A978-7C78E7558D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261" y="464695"/>
            <a:ext cx="11707317" cy="6250897"/>
          </a:xfrm>
        </p:spPr>
      </p:pic>
    </p:spTree>
    <p:extLst>
      <p:ext uri="{BB962C8B-B14F-4D97-AF65-F5344CB8AC3E}">
        <p14:creationId xmlns:p14="http://schemas.microsoft.com/office/powerpoint/2010/main" val="691448781"/>
      </p:ext>
    </p:extLst>
  </p:cSld>
  <p:clrMapOvr>
    <a:masterClrMapping/>
  </p:clrMapOvr>
  <p:transition spd="slow" advTm="4538">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CFEC-4A9D-7143-C196-564A43038587}"/>
              </a:ext>
            </a:extLst>
          </p:cNvPr>
          <p:cNvSpPr>
            <a:spLocks noGrp="1"/>
          </p:cNvSpPr>
          <p:nvPr>
            <p:ph type="title"/>
          </p:nvPr>
        </p:nvSpPr>
        <p:spPr>
          <a:xfrm>
            <a:off x="242341" y="1"/>
            <a:ext cx="11707317" cy="479684"/>
          </a:xfrm>
          <a:solidFill>
            <a:srgbClr val="FF0000"/>
          </a:solidFill>
          <a:effectLst>
            <a:outerShdw blurRad="50800" dist="38100" dir="8100000" algn="tr" rotWithShape="0">
              <a:prstClr val="black">
                <a:alpha val="40000"/>
              </a:prstClr>
            </a:outerShdw>
          </a:effectLst>
        </p:spPr>
        <p:txBody>
          <a:bodyPr vert="horz" lIns="91440" tIns="45720" rIns="91440" bIns="45720" rtlCol="0" anchor="ctr">
            <a:noAutofit/>
          </a:bodyPr>
          <a:lstStyle/>
          <a:p>
            <a:pPr>
              <a:lnSpc>
                <a:spcPct val="100000"/>
              </a:lnSpc>
            </a:pPr>
            <a:r>
              <a:rPr lang="fr-FR" sz="2400" b="1" dirty="0"/>
              <a:t>5) </a:t>
            </a:r>
            <a:r>
              <a:rPr lang="fr-FR" sz="2400" b="1" u="sng" dirty="0"/>
              <a:t>Quelles sont les 10 Stars ayant joué le plus de films ?</a:t>
            </a:r>
            <a:endParaRPr lang="fr-CM" sz="2400" b="1" u="sng" dirty="0">
              <a:solidFill>
                <a:srgbClr val="FF0000"/>
              </a:solidFill>
            </a:endParaRPr>
          </a:p>
        </p:txBody>
      </p:sp>
      <p:pic>
        <p:nvPicPr>
          <p:cNvPr id="11" name="Content Placeholder 10">
            <a:extLst>
              <a:ext uri="{FF2B5EF4-FFF2-40B4-BE49-F238E27FC236}">
                <a16:creationId xmlns:a16="http://schemas.microsoft.com/office/drawing/2014/main" id="{B46F7D1D-2AEE-C858-EDAB-A0E545B8EB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666" y="479685"/>
            <a:ext cx="11701991" cy="6205929"/>
          </a:xfrm>
        </p:spPr>
      </p:pic>
    </p:spTree>
    <p:extLst>
      <p:ext uri="{BB962C8B-B14F-4D97-AF65-F5344CB8AC3E}">
        <p14:creationId xmlns:p14="http://schemas.microsoft.com/office/powerpoint/2010/main" val="3233069084"/>
      </p:ext>
    </p:extLst>
  </p:cSld>
  <p:clrMapOvr>
    <a:masterClrMapping/>
  </p:clrMapOvr>
  <p:transition spd="slow" advTm="2856">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CFEC-4A9D-7143-C196-564A43038587}"/>
              </a:ext>
            </a:extLst>
          </p:cNvPr>
          <p:cNvSpPr>
            <a:spLocks noGrp="1"/>
          </p:cNvSpPr>
          <p:nvPr>
            <p:ph type="title"/>
          </p:nvPr>
        </p:nvSpPr>
        <p:spPr>
          <a:xfrm>
            <a:off x="242341" y="1"/>
            <a:ext cx="11707317" cy="434714"/>
          </a:xfrm>
          <a:solidFill>
            <a:srgbClr val="FF0000"/>
          </a:solidFill>
          <a:effectLst>
            <a:outerShdw blurRad="50800" dist="38100" dir="8100000" algn="tr" rotWithShape="0">
              <a:prstClr val="black">
                <a:alpha val="40000"/>
              </a:prstClr>
            </a:outerShdw>
          </a:effectLst>
        </p:spPr>
        <p:txBody>
          <a:bodyPr vert="horz" lIns="91440" tIns="45720" rIns="91440" bIns="45720" rtlCol="0" anchor="ctr">
            <a:noAutofit/>
          </a:bodyPr>
          <a:lstStyle/>
          <a:p>
            <a:pPr algn="ctr">
              <a:lnSpc>
                <a:spcPct val="100000"/>
              </a:lnSpc>
            </a:pPr>
            <a:r>
              <a:rPr lang="fr-FR" sz="2400" b="1" dirty="0"/>
              <a:t>Bonus: Films joués par </a:t>
            </a:r>
            <a:r>
              <a:rPr lang="fr-FR" sz="2400" b="1" i="1" dirty="0"/>
              <a:t>Will </a:t>
            </a:r>
            <a:r>
              <a:rPr lang="fr-FR" sz="2400" b="1" i="1" dirty="0" err="1"/>
              <a:t>Ferrell</a:t>
            </a:r>
            <a:endParaRPr lang="fr-CM" sz="2400" b="1" i="1" u="sng" dirty="0">
              <a:solidFill>
                <a:srgbClr val="FF0000"/>
              </a:solidFill>
            </a:endParaRPr>
          </a:p>
        </p:txBody>
      </p:sp>
      <p:pic>
        <p:nvPicPr>
          <p:cNvPr id="6" name="Content Placeholder 5">
            <a:extLst>
              <a:ext uri="{FF2B5EF4-FFF2-40B4-BE49-F238E27FC236}">
                <a16:creationId xmlns:a16="http://schemas.microsoft.com/office/drawing/2014/main" id="{381A37DF-040C-EDDE-07CD-A75302C6B0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341" y="434715"/>
            <a:ext cx="11707317" cy="6310859"/>
          </a:xfrm>
        </p:spPr>
      </p:pic>
    </p:spTree>
    <p:extLst>
      <p:ext uri="{BB962C8B-B14F-4D97-AF65-F5344CB8AC3E}">
        <p14:creationId xmlns:p14="http://schemas.microsoft.com/office/powerpoint/2010/main" val="1060411918"/>
      </p:ext>
    </p:extLst>
  </p:cSld>
  <p:clrMapOvr>
    <a:masterClrMapping/>
  </p:clrMapOvr>
  <mc:AlternateContent xmlns:mc="http://schemas.openxmlformats.org/markup-compatibility/2006">
    <mc:Choice xmlns:p14="http://schemas.microsoft.com/office/powerpoint/2010/main" Requires="p14">
      <p:transition spd="slow" p14:dur="1500" advTm="5561">
        <p:split orient="vert"/>
      </p:transition>
    </mc:Choice>
    <mc:Fallback>
      <p:transition spd="slow" advTm="5561">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CFEC-4A9D-7143-C196-564A43038587}"/>
              </a:ext>
            </a:extLst>
          </p:cNvPr>
          <p:cNvSpPr>
            <a:spLocks noGrp="1"/>
          </p:cNvSpPr>
          <p:nvPr>
            <p:ph type="title"/>
          </p:nvPr>
        </p:nvSpPr>
        <p:spPr>
          <a:xfrm>
            <a:off x="242341" y="1"/>
            <a:ext cx="11707317" cy="464694"/>
          </a:xfrm>
          <a:solidFill>
            <a:srgbClr val="FF0000"/>
          </a:solidFill>
          <a:effectLst>
            <a:outerShdw blurRad="50800" dist="38100" dir="8100000" algn="tr" rotWithShape="0">
              <a:prstClr val="black">
                <a:alpha val="40000"/>
              </a:prstClr>
            </a:outerShdw>
          </a:effectLst>
        </p:spPr>
        <p:txBody>
          <a:bodyPr vert="horz" lIns="91440" tIns="45720" rIns="91440" bIns="45720" rtlCol="0" anchor="ctr">
            <a:noAutofit/>
          </a:bodyPr>
          <a:lstStyle/>
          <a:p>
            <a:pPr>
              <a:lnSpc>
                <a:spcPct val="100000"/>
              </a:lnSpc>
            </a:pPr>
            <a:r>
              <a:rPr lang="fr-FR" sz="2200" b="1" dirty="0"/>
              <a:t>6) Quels sont 10 Directeurs ayant produit le plus de films ? </a:t>
            </a:r>
            <a:endParaRPr lang="fr-CM" sz="2200" b="1" i="1" u="sng" dirty="0">
              <a:solidFill>
                <a:srgbClr val="FF0000"/>
              </a:solidFill>
            </a:endParaRPr>
          </a:p>
        </p:txBody>
      </p:sp>
      <p:pic>
        <p:nvPicPr>
          <p:cNvPr id="7" name="Content Placeholder 6">
            <a:extLst>
              <a:ext uri="{FF2B5EF4-FFF2-40B4-BE49-F238E27FC236}">
                <a16:creationId xmlns:a16="http://schemas.microsoft.com/office/drawing/2014/main" id="{9A82468F-057B-7A78-D287-382EA3DF19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341" y="464696"/>
            <a:ext cx="11707317" cy="6265888"/>
          </a:xfrm>
        </p:spPr>
      </p:pic>
    </p:spTree>
    <p:extLst>
      <p:ext uri="{BB962C8B-B14F-4D97-AF65-F5344CB8AC3E}">
        <p14:creationId xmlns:p14="http://schemas.microsoft.com/office/powerpoint/2010/main" val="3396462852"/>
      </p:ext>
    </p:extLst>
  </p:cSld>
  <p:clrMapOvr>
    <a:masterClrMapping/>
  </p:clrMapOvr>
  <p:transition spd="slow" advTm="5866">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CFEC-4A9D-7143-C196-564A43038587}"/>
              </a:ext>
            </a:extLst>
          </p:cNvPr>
          <p:cNvSpPr>
            <a:spLocks noGrp="1"/>
          </p:cNvSpPr>
          <p:nvPr>
            <p:ph type="title"/>
          </p:nvPr>
        </p:nvSpPr>
        <p:spPr>
          <a:xfrm>
            <a:off x="242341" y="1"/>
            <a:ext cx="11707317" cy="419724"/>
          </a:xfrm>
          <a:solidFill>
            <a:srgbClr val="FF0000"/>
          </a:solidFill>
          <a:effectLst>
            <a:outerShdw blurRad="50800" dist="38100" dir="8100000" algn="tr" rotWithShape="0">
              <a:prstClr val="black">
                <a:alpha val="40000"/>
              </a:prstClr>
            </a:outerShdw>
          </a:effectLst>
        </p:spPr>
        <p:txBody>
          <a:bodyPr vert="horz" lIns="91440" tIns="45720" rIns="91440" bIns="45720" rtlCol="0" anchor="ctr">
            <a:noAutofit/>
          </a:bodyPr>
          <a:lstStyle/>
          <a:p>
            <a:pPr>
              <a:lnSpc>
                <a:spcPct val="100000"/>
              </a:lnSpc>
            </a:pPr>
            <a:r>
              <a:rPr lang="fr-FR" sz="2200" b="1" dirty="0"/>
              <a:t>7) Quels sont les 10 compagnies ayant réalisées le plus de films ?</a:t>
            </a:r>
            <a:endParaRPr lang="fr-CM" sz="2200" b="1" i="1" u="sng" dirty="0">
              <a:solidFill>
                <a:srgbClr val="FF0000"/>
              </a:solidFill>
            </a:endParaRPr>
          </a:p>
        </p:txBody>
      </p:sp>
      <p:pic>
        <p:nvPicPr>
          <p:cNvPr id="6" name="Content Placeholder 5">
            <a:extLst>
              <a:ext uri="{FF2B5EF4-FFF2-40B4-BE49-F238E27FC236}">
                <a16:creationId xmlns:a16="http://schemas.microsoft.com/office/drawing/2014/main" id="{3250FFFB-965C-2C58-82CB-2466757DF9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341" y="419725"/>
            <a:ext cx="11707316" cy="6295867"/>
          </a:xfrm>
        </p:spPr>
      </p:pic>
    </p:spTree>
    <p:extLst>
      <p:ext uri="{BB962C8B-B14F-4D97-AF65-F5344CB8AC3E}">
        <p14:creationId xmlns:p14="http://schemas.microsoft.com/office/powerpoint/2010/main" val="2419288929"/>
      </p:ext>
    </p:extLst>
  </p:cSld>
  <p:clrMapOvr>
    <a:masterClrMapping/>
  </p:clrMapOvr>
  <p:transition spd="slow" advTm="5828">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CFEC-4A9D-7143-C196-564A43038587}"/>
              </a:ext>
            </a:extLst>
          </p:cNvPr>
          <p:cNvSpPr>
            <a:spLocks noGrp="1"/>
          </p:cNvSpPr>
          <p:nvPr>
            <p:ph type="title"/>
          </p:nvPr>
        </p:nvSpPr>
        <p:spPr>
          <a:xfrm>
            <a:off x="242341" y="1"/>
            <a:ext cx="11707317" cy="689548"/>
          </a:xfrm>
          <a:solidFill>
            <a:srgbClr val="FF0000"/>
          </a:solidFill>
          <a:effectLst>
            <a:outerShdw blurRad="50800" dist="38100" dir="8100000" algn="tr" rotWithShape="0">
              <a:prstClr val="black">
                <a:alpha val="40000"/>
              </a:prstClr>
            </a:outerShdw>
          </a:effectLst>
        </p:spPr>
        <p:txBody>
          <a:bodyPr vert="horz" lIns="91440" tIns="45720" rIns="91440" bIns="45720" rtlCol="0" anchor="ctr">
            <a:noAutofit/>
          </a:bodyPr>
          <a:lstStyle/>
          <a:p>
            <a:pPr>
              <a:lnSpc>
                <a:spcPct val="100000"/>
              </a:lnSpc>
            </a:pPr>
            <a:r>
              <a:rPr lang="fr-FR" sz="2200" b="1" dirty="0"/>
              <a:t>8) Quel est le budget:  Total,  Maximal,  Moyen, Minimum pour la production des films ? </a:t>
            </a:r>
            <a:br>
              <a:rPr lang="fr-FR" sz="2200" b="1" dirty="0"/>
            </a:br>
            <a:r>
              <a:rPr lang="fr-FR" sz="2200" b="1" dirty="0"/>
              <a:t>                            </a:t>
            </a:r>
            <a:r>
              <a:rPr lang="fr-FR" sz="2000" b="1" i="1" dirty="0">
                <a:solidFill>
                  <a:schemeClr val="bg1"/>
                </a:solidFill>
              </a:rPr>
              <a:t>Nb: Le calcul se fera sur "le budget net" et non sur "le budget brute"</a:t>
            </a:r>
            <a:endParaRPr lang="fr-CM" sz="2200" b="1" i="1" u="sng" dirty="0">
              <a:solidFill>
                <a:schemeClr val="bg1"/>
              </a:solidFill>
            </a:endParaRPr>
          </a:p>
        </p:txBody>
      </p:sp>
      <p:pic>
        <p:nvPicPr>
          <p:cNvPr id="7" name="Content Placeholder 6">
            <a:extLst>
              <a:ext uri="{FF2B5EF4-FFF2-40B4-BE49-F238E27FC236}">
                <a16:creationId xmlns:a16="http://schemas.microsoft.com/office/drawing/2014/main" id="{6E2CA20C-BCBA-8919-D1F9-7FC8CA00AB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341" y="689550"/>
            <a:ext cx="11707317" cy="6056024"/>
          </a:xfrm>
        </p:spPr>
      </p:pic>
    </p:spTree>
    <p:extLst>
      <p:ext uri="{BB962C8B-B14F-4D97-AF65-F5344CB8AC3E}">
        <p14:creationId xmlns:p14="http://schemas.microsoft.com/office/powerpoint/2010/main" val="457765003"/>
      </p:ext>
    </p:extLst>
  </p:cSld>
  <p:clrMapOvr>
    <a:masterClrMapping/>
  </p:clrMapOvr>
  <mc:AlternateContent xmlns:mc="http://schemas.openxmlformats.org/markup-compatibility/2006">
    <mc:Choice xmlns:p14="http://schemas.microsoft.com/office/powerpoint/2010/main" Requires="p14">
      <p:transition spd="slow" p14:dur="1500" advTm="5691">
        <p:split orient="vert"/>
      </p:transition>
    </mc:Choice>
    <mc:Fallback>
      <p:transition spd="slow" advTm="5691">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CFEC-4A9D-7143-C196-564A43038587}"/>
              </a:ext>
            </a:extLst>
          </p:cNvPr>
          <p:cNvSpPr>
            <a:spLocks noGrp="1"/>
          </p:cNvSpPr>
          <p:nvPr>
            <p:ph type="title"/>
          </p:nvPr>
        </p:nvSpPr>
        <p:spPr>
          <a:xfrm>
            <a:off x="242341" y="1"/>
            <a:ext cx="11707317" cy="689548"/>
          </a:xfrm>
          <a:solidFill>
            <a:srgbClr val="FF0000"/>
          </a:solidFill>
          <a:effectLst>
            <a:outerShdw blurRad="50800" dist="38100" dir="8100000" algn="tr" rotWithShape="0">
              <a:prstClr val="black">
                <a:alpha val="40000"/>
              </a:prstClr>
            </a:outerShdw>
          </a:effectLst>
        </p:spPr>
        <p:txBody>
          <a:bodyPr vert="horz" lIns="91440" tIns="45720" rIns="91440" bIns="45720" rtlCol="0" anchor="ctr">
            <a:noAutofit/>
          </a:bodyPr>
          <a:lstStyle/>
          <a:p>
            <a:pPr algn="ctr">
              <a:lnSpc>
                <a:spcPct val="100000"/>
              </a:lnSpc>
            </a:pPr>
            <a:r>
              <a:rPr lang="fr-FR" sz="2200" b="1" i="1" u="sng" dirty="0">
                <a:solidFill>
                  <a:schemeClr val="tx1">
                    <a:lumMod val="95000"/>
                    <a:lumOff val="5000"/>
                  </a:schemeClr>
                </a:solidFill>
              </a:rPr>
              <a:t>BONUS:</a:t>
            </a:r>
            <a:r>
              <a:rPr lang="fr-FR" sz="2200" b="1" i="1" dirty="0">
                <a:solidFill>
                  <a:schemeClr val="tx1">
                    <a:lumMod val="95000"/>
                    <a:lumOff val="5000"/>
                  </a:schemeClr>
                </a:solidFill>
              </a:rPr>
              <a:t>  </a:t>
            </a:r>
            <a:r>
              <a:rPr lang="fr-FR" sz="2200" b="1" dirty="0">
                <a:solidFill>
                  <a:schemeClr val="tx1">
                    <a:lumMod val="95000"/>
                    <a:lumOff val="5000"/>
                  </a:schemeClr>
                </a:solidFill>
              </a:rPr>
              <a:t>Question de réflexion N°2</a:t>
            </a:r>
            <a:endParaRPr lang="fr-CM" sz="2200" b="1" i="1" dirty="0">
              <a:solidFill>
                <a:schemeClr val="tx1">
                  <a:lumMod val="95000"/>
                  <a:lumOff val="5000"/>
                </a:schemeClr>
              </a:solidFill>
            </a:endParaRPr>
          </a:p>
        </p:txBody>
      </p:sp>
      <p:sp>
        <p:nvSpPr>
          <p:cNvPr id="4" name="Content Placeholder 3">
            <a:extLst>
              <a:ext uri="{FF2B5EF4-FFF2-40B4-BE49-F238E27FC236}">
                <a16:creationId xmlns:a16="http://schemas.microsoft.com/office/drawing/2014/main" id="{265DD35B-73BC-8E70-A215-D36454F82A77}"/>
              </a:ext>
            </a:extLst>
          </p:cNvPr>
          <p:cNvSpPr>
            <a:spLocks noGrp="1"/>
          </p:cNvSpPr>
          <p:nvPr>
            <p:ph idx="1"/>
          </p:nvPr>
        </p:nvSpPr>
        <p:spPr>
          <a:xfrm>
            <a:off x="242341" y="689549"/>
            <a:ext cx="11707317" cy="5487414"/>
          </a:xfrm>
          <a:solidFill>
            <a:schemeClr val="tx1"/>
          </a:solidFill>
        </p:spPr>
        <p:txBody>
          <a:bodyPr/>
          <a:lstStyle/>
          <a:p>
            <a:endParaRPr lang="fr-FR" dirty="0"/>
          </a:p>
          <a:p>
            <a:endParaRPr lang="fr-FR" dirty="0"/>
          </a:p>
          <a:p>
            <a:pPr>
              <a:buFontTx/>
              <a:buChar char="-"/>
            </a:pPr>
            <a:r>
              <a:rPr lang="fr-CM" dirty="0">
                <a:solidFill>
                  <a:schemeClr val="bg1"/>
                </a:solidFill>
              </a:rPr>
              <a:t>Le budget alloué à la production d’un fim serait-il un facteur qui incitant les internautes, à réagir de façon positive ? </a:t>
            </a:r>
          </a:p>
          <a:p>
            <a:pPr marL="0" indent="0">
              <a:buNone/>
            </a:pPr>
            <a:endParaRPr lang="fr-CM" dirty="0">
              <a:solidFill>
                <a:schemeClr val="bg1"/>
              </a:solidFill>
            </a:endParaRPr>
          </a:p>
          <a:p>
            <a:pPr>
              <a:buFontTx/>
              <a:buChar char="-"/>
            </a:pPr>
            <a:r>
              <a:rPr lang="fr-CM" dirty="0">
                <a:solidFill>
                  <a:schemeClr val="bg1"/>
                </a:solidFill>
              </a:rPr>
              <a:t>Si le budget n’est pas un élément déterminant, quel est l’élément qui remplace le budget dans ce cas  ?</a:t>
            </a:r>
          </a:p>
        </p:txBody>
      </p:sp>
    </p:spTree>
    <p:extLst>
      <p:ext uri="{BB962C8B-B14F-4D97-AF65-F5344CB8AC3E}">
        <p14:creationId xmlns:p14="http://schemas.microsoft.com/office/powerpoint/2010/main" val="4244093474"/>
      </p:ext>
    </p:extLst>
  </p:cSld>
  <p:clrMapOvr>
    <a:masterClrMapping/>
  </p:clrMapOvr>
  <mc:AlternateContent xmlns:mc="http://schemas.openxmlformats.org/markup-compatibility/2006">
    <mc:Choice xmlns:p14="http://schemas.microsoft.com/office/powerpoint/2010/main" Requires="p14">
      <p:transition spd="slow" p14:dur="800" advTm="10573">
        <p:circle/>
      </p:transition>
    </mc:Choice>
    <mc:Fallback>
      <p:transition spd="slow" advTm="10573">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CFEC-4A9D-7143-C196-564A43038587}"/>
              </a:ext>
            </a:extLst>
          </p:cNvPr>
          <p:cNvSpPr>
            <a:spLocks noGrp="1"/>
          </p:cNvSpPr>
          <p:nvPr>
            <p:ph type="title"/>
          </p:nvPr>
        </p:nvSpPr>
        <p:spPr>
          <a:xfrm>
            <a:off x="242341" y="1"/>
            <a:ext cx="11707317" cy="689548"/>
          </a:xfrm>
          <a:solidFill>
            <a:srgbClr val="FF0000"/>
          </a:solidFill>
          <a:effectLst>
            <a:outerShdw blurRad="50800" dist="38100" dir="8100000" algn="tr" rotWithShape="0">
              <a:prstClr val="black">
                <a:alpha val="40000"/>
              </a:prstClr>
            </a:outerShdw>
          </a:effectLst>
        </p:spPr>
        <p:txBody>
          <a:bodyPr vert="horz" lIns="91440" tIns="45720" rIns="91440" bIns="45720" rtlCol="0" anchor="ctr">
            <a:noAutofit/>
          </a:bodyPr>
          <a:lstStyle/>
          <a:p>
            <a:pPr>
              <a:lnSpc>
                <a:spcPct val="100000"/>
              </a:lnSpc>
            </a:pPr>
            <a:r>
              <a:rPr lang="fr-FR" sz="2200" b="1" dirty="0"/>
              <a:t>10-a) Quel est le film ayant le PLUS GRAND BUDGET alloué à sa production,</a:t>
            </a:r>
            <a:br>
              <a:rPr lang="fr-FR" sz="2200" b="1" dirty="0"/>
            </a:br>
            <a:r>
              <a:rPr lang="fr-FR" sz="2200" b="1" i="1" dirty="0">
                <a:solidFill>
                  <a:schemeClr val="bg1"/>
                </a:solidFill>
              </a:rPr>
              <a:t>et quel est son "nombre de vote", et de "réaction positive" ?</a:t>
            </a:r>
            <a:endParaRPr lang="fr-CM" sz="2200" b="1" i="1" u="sng" dirty="0">
              <a:solidFill>
                <a:schemeClr val="bg1"/>
              </a:solidFill>
            </a:endParaRPr>
          </a:p>
        </p:txBody>
      </p:sp>
      <p:pic>
        <p:nvPicPr>
          <p:cNvPr id="11" name="Content Placeholder 10">
            <a:extLst>
              <a:ext uri="{FF2B5EF4-FFF2-40B4-BE49-F238E27FC236}">
                <a16:creationId xmlns:a16="http://schemas.microsoft.com/office/drawing/2014/main" id="{22337AD3-EEA3-0749-6FC7-35EAD2333A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595" y="689549"/>
            <a:ext cx="11682063" cy="5793137"/>
          </a:xfrm>
        </p:spPr>
      </p:pic>
    </p:spTree>
    <p:extLst>
      <p:ext uri="{BB962C8B-B14F-4D97-AF65-F5344CB8AC3E}">
        <p14:creationId xmlns:p14="http://schemas.microsoft.com/office/powerpoint/2010/main" val="91767119"/>
      </p:ext>
    </p:extLst>
  </p:cSld>
  <p:clrMapOvr>
    <a:masterClrMapping/>
  </p:clrMapOvr>
  <p:transition spd="slow" advTm="5471">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CFEC-4A9D-7143-C196-564A43038587}"/>
              </a:ext>
            </a:extLst>
          </p:cNvPr>
          <p:cNvSpPr>
            <a:spLocks noGrp="1"/>
          </p:cNvSpPr>
          <p:nvPr>
            <p:ph type="title"/>
          </p:nvPr>
        </p:nvSpPr>
        <p:spPr>
          <a:xfrm>
            <a:off x="242341" y="1"/>
            <a:ext cx="11707317" cy="689548"/>
          </a:xfrm>
          <a:solidFill>
            <a:srgbClr val="FF0000"/>
          </a:solidFill>
          <a:effectLst>
            <a:outerShdw blurRad="50800" dist="38100" dir="8100000" algn="tr" rotWithShape="0">
              <a:prstClr val="black">
                <a:alpha val="40000"/>
              </a:prstClr>
            </a:outerShdw>
          </a:effectLst>
        </p:spPr>
        <p:txBody>
          <a:bodyPr vert="horz" lIns="91440" tIns="45720" rIns="91440" bIns="45720" rtlCol="0" anchor="ctr">
            <a:noAutofit/>
          </a:bodyPr>
          <a:lstStyle/>
          <a:p>
            <a:pPr>
              <a:lnSpc>
                <a:spcPct val="100000"/>
              </a:lnSpc>
            </a:pPr>
            <a:r>
              <a:rPr lang="fr-FR" sz="2200" b="1" dirty="0"/>
              <a:t>10-b) Quel est le film ayant le PLUS PETIT BUDGET alloué à sa production,</a:t>
            </a:r>
            <a:br>
              <a:rPr lang="fr-FR" sz="2200" b="1" dirty="0"/>
            </a:br>
            <a:r>
              <a:rPr lang="fr-FR" sz="2200" b="1" i="1" dirty="0">
                <a:solidFill>
                  <a:schemeClr val="bg1"/>
                </a:solidFill>
              </a:rPr>
              <a:t>et quel est son "nombre de vote", et de "réaction positive" ?</a:t>
            </a:r>
            <a:endParaRPr lang="fr-CM" sz="2200" b="1" i="1" u="sng" dirty="0">
              <a:solidFill>
                <a:schemeClr val="bg1"/>
              </a:solidFill>
            </a:endParaRPr>
          </a:p>
        </p:txBody>
      </p:sp>
      <p:pic>
        <p:nvPicPr>
          <p:cNvPr id="7" name="Content Placeholder 6">
            <a:extLst>
              <a:ext uri="{FF2B5EF4-FFF2-40B4-BE49-F238E27FC236}">
                <a16:creationId xmlns:a16="http://schemas.microsoft.com/office/drawing/2014/main" id="{5429A8CE-2CB4-028D-39CA-91A4A28C5F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442" y="689550"/>
            <a:ext cx="11707317" cy="5834080"/>
          </a:xfrm>
        </p:spPr>
      </p:pic>
    </p:spTree>
    <p:extLst>
      <p:ext uri="{BB962C8B-B14F-4D97-AF65-F5344CB8AC3E}">
        <p14:creationId xmlns:p14="http://schemas.microsoft.com/office/powerpoint/2010/main" val="3566334291"/>
      </p:ext>
    </p:extLst>
  </p:cSld>
  <p:clrMapOvr>
    <a:masterClrMapping/>
  </p:clrMapOvr>
  <p:transition spd="slow" advTm="6054">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CFEC-4A9D-7143-C196-564A43038587}"/>
              </a:ext>
            </a:extLst>
          </p:cNvPr>
          <p:cNvSpPr>
            <a:spLocks noGrp="1"/>
          </p:cNvSpPr>
          <p:nvPr>
            <p:ph type="title"/>
          </p:nvPr>
        </p:nvSpPr>
        <p:spPr>
          <a:xfrm>
            <a:off x="194870" y="365127"/>
            <a:ext cx="11707317" cy="324422"/>
          </a:xfrm>
          <a:solidFill>
            <a:srgbClr val="FF0000"/>
          </a:solidFill>
          <a:effectLst>
            <a:outerShdw blurRad="50800" dist="38100" dir="8100000" algn="tr" rotWithShape="0">
              <a:prstClr val="black">
                <a:alpha val="40000"/>
              </a:prstClr>
            </a:outerShdw>
          </a:effectLst>
        </p:spPr>
        <p:txBody>
          <a:bodyPr vert="horz" lIns="91440" tIns="45720" rIns="91440" bIns="45720" rtlCol="0" anchor="ctr">
            <a:noAutofit/>
          </a:bodyPr>
          <a:lstStyle/>
          <a:p>
            <a:pPr>
              <a:lnSpc>
                <a:spcPct val="100000"/>
              </a:lnSpc>
            </a:pPr>
            <a:r>
              <a:rPr lang="fr-FR" sz="2400" b="1" dirty="0"/>
              <a:t>SOMMAIRE :</a:t>
            </a:r>
            <a:endParaRPr lang="fr-CM" sz="2400" b="1" dirty="0"/>
          </a:p>
        </p:txBody>
      </p:sp>
      <p:sp>
        <p:nvSpPr>
          <p:cNvPr id="3" name="Content Placeholder 2">
            <a:extLst>
              <a:ext uri="{FF2B5EF4-FFF2-40B4-BE49-F238E27FC236}">
                <a16:creationId xmlns:a16="http://schemas.microsoft.com/office/drawing/2014/main" id="{AD16016D-FA84-8867-CD13-7ADCF1A71B4E}"/>
              </a:ext>
            </a:extLst>
          </p:cNvPr>
          <p:cNvSpPr>
            <a:spLocks noGrp="1"/>
          </p:cNvSpPr>
          <p:nvPr>
            <p:ph idx="1"/>
          </p:nvPr>
        </p:nvSpPr>
        <p:spPr>
          <a:xfrm>
            <a:off x="194872" y="689549"/>
            <a:ext cx="11707318" cy="5981075"/>
          </a:xfrm>
          <a:solidFill>
            <a:schemeClr val="tx1">
              <a:lumMod val="95000"/>
              <a:lumOff val="5000"/>
            </a:schemeClr>
          </a:solidFill>
        </p:spPr>
        <p:txBody>
          <a:bodyPr>
            <a:normAutofit/>
          </a:bodyPr>
          <a:lstStyle/>
          <a:p>
            <a:pPr marL="0" indent="0">
              <a:buNone/>
            </a:pPr>
            <a:endParaRPr lang="fr-FR" sz="2400" dirty="0">
              <a:solidFill>
                <a:schemeClr val="bg1"/>
              </a:solidFill>
            </a:endParaRPr>
          </a:p>
          <a:p>
            <a:pPr marL="0" indent="0">
              <a:buNone/>
            </a:pPr>
            <a:r>
              <a:rPr lang="fr-FR" sz="2000" dirty="0">
                <a:solidFill>
                  <a:schemeClr val="bg1"/>
                </a:solidFill>
              </a:rPr>
              <a:t>1) Quel est le nombre de films </a:t>
            </a:r>
            <a:r>
              <a:rPr lang="fr-FR" sz="2000" b="1" i="1" dirty="0">
                <a:solidFill>
                  <a:schemeClr val="bg1"/>
                </a:solidFill>
              </a:rPr>
              <a:t>produits par Genre </a:t>
            </a:r>
            <a:r>
              <a:rPr lang="fr-FR" sz="2000" dirty="0">
                <a:solidFill>
                  <a:schemeClr val="bg1"/>
                </a:solidFill>
              </a:rPr>
              <a:t>?</a:t>
            </a:r>
          </a:p>
          <a:p>
            <a:pPr marL="0" indent="0">
              <a:buNone/>
            </a:pPr>
            <a:r>
              <a:rPr lang="fr-FR" sz="2000" dirty="0">
                <a:solidFill>
                  <a:schemeClr val="bg1"/>
                </a:solidFill>
              </a:rPr>
              <a:t>2) Quel est le nombre de films </a:t>
            </a:r>
            <a:r>
              <a:rPr lang="fr-FR" sz="2000" b="1" i="1" dirty="0">
                <a:solidFill>
                  <a:schemeClr val="bg1"/>
                </a:solidFill>
              </a:rPr>
              <a:t>produits Mois </a:t>
            </a:r>
            <a:r>
              <a:rPr lang="fr-FR" sz="2000" dirty="0">
                <a:solidFill>
                  <a:schemeClr val="bg1"/>
                </a:solidFill>
              </a:rPr>
              <a:t>?</a:t>
            </a:r>
          </a:p>
          <a:p>
            <a:pPr marL="0" indent="0" algn="just">
              <a:buNone/>
            </a:pPr>
            <a:r>
              <a:rPr lang="fr-FR" sz="2000" dirty="0">
                <a:solidFill>
                  <a:schemeClr val="bg1"/>
                </a:solidFill>
              </a:rPr>
              <a:t>3) Quels sont les 10 films ayant eût </a:t>
            </a:r>
            <a:r>
              <a:rPr lang="fr-FR" sz="2000" b="1" i="1" dirty="0">
                <a:solidFill>
                  <a:schemeClr val="bg1"/>
                </a:solidFill>
              </a:rPr>
              <a:t>le plus de vote et de réactions positives</a:t>
            </a:r>
            <a:r>
              <a:rPr lang="fr-FR" sz="2000" i="1" dirty="0">
                <a:solidFill>
                  <a:schemeClr val="bg1"/>
                </a:solidFill>
              </a:rPr>
              <a:t> </a:t>
            </a:r>
            <a:r>
              <a:rPr lang="fr-FR" sz="1800" i="1" dirty="0">
                <a:solidFill>
                  <a:schemeClr val="bg1"/>
                </a:solidFill>
              </a:rPr>
              <a:t>(Année de sortie, Acteur, Directeur de Production, Compagnie de production, lieu de production) ?</a:t>
            </a:r>
          </a:p>
          <a:p>
            <a:pPr marL="0" indent="0">
              <a:buNone/>
            </a:pPr>
            <a:r>
              <a:rPr lang="fr-FR" sz="2000" dirty="0">
                <a:solidFill>
                  <a:schemeClr val="bg1"/>
                </a:solidFill>
              </a:rPr>
              <a:t>4) Quels sont les 10 films ayant eût </a:t>
            </a:r>
            <a:r>
              <a:rPr lang="fr-FR" sz="2000" b="1" i="1" dirty="0">
                <a:solidFill>
                  <a:schemeClr val="bg1"/>
                </a:solidFill>
              </a:rPr>
              <a:t>le plus de vote et de réactions négatives</a:t>
            </a:r>
            <a:r>
              <a:rPr lang="fr-FR" sz="2000" i="1" dirty="0">
                <a:solidFill>
                  <a:schemeClr val="bg1"/>
                </a:solidFill>
              </a:rPr>
              <a:t> </a:t>
            </a:r>
            <a:r>
              <a:rPr lang="fr-FR" sz="1800" i="1" dirty="0">
                <a:solidFill>
                  <a:schemeClr val="bg1"/>
                </a:solidFill>
              </a:rPr>
              <a:t>(Année de sortie, Acteur, Directeur de                 Production, Compagnie de production, lieu de production) ?</a:t>
            </a:r>
          </a:p>
          <a:p>
            <a:pPr marL="0" indent="0">
              <a:buNone/>
            </a:pPr>
            <a:r>
              <a:rPr lang="fr-CM" sz="2000" dirty="0">
                <a:solidFill>
                  <a:schemeClr val="bg1"/>
                </a:solidFill>
              </a:rPr>
              <a:t>5) Quels sont les </a:t>
            </a:r>
            <a:r>
              <a:rPr lang="fr-CM" sz="2000" b="1" i="1" dirty="0">
                <a:solidFill>
                  <a:schemeClr val="bg1"/>
                </a:solidFill>
              </a:rPr>
              <a:t>10 Stars ayant joué le plus</a:t>
            </a:r>
            <a:r>
              <a:rPr lang="fr-CM" sz="2000" dirty="0">
                <a:solidFill>
                  <a:schemeClr val="bg1"/>
                </a:solidFill>
              </a:rPr>
              <a:t> de films ?</a:t>
            </a:r>
          </a:p>
          <a:p>
            <a:pPr marL="0" indent="0">
              <a:buNone/>
            </a:pPr>
            <a:r>
              <a:rPr lang="fr-CM" sz="2000" dirty="0">
                <a:solidFill>
                  <a:schemeClr val="bg1"/>
                </a:solidFill>
              </a:rPr>
              <a:t>6) Quels sont les </a:t>
            </a:r>
            <a:r>
              <a:rPr lang="fr-CM" sz="2000" b="1" i="1" dirty="0">
                <a:solidFill>
                  <a:schemeClr val="bg1"/>
                </a:solidFill>
              </a:rPr>
              <a:t>10 Directeurs</a:t>
            </a:r>
            <a:r>
              <a:rPr lang="fr-CM" sz="2000" dirty="0">
                <a:solidFill>
                  <a:schemeClr val="bg1"/>
                </a:solidFill>
              </a:rPr>
              <a:t> (ajouter le nom de l’écrivain du film) ayant produit le plus de films ?</a:t>
            </a:r>
          </a:p>
          <a:p>
            <a:pPr marL="0" indent="0">
              <a:buNone/>
            </a:pPr>
            <a:r>
              <a:rPr lang="fr-CM" sz="2000" dirty="0">
                <a:solidFill>
                  <a:schemeClr val="bg1"/>
                </a:solidFill>
              </a:rPr>
              <a:t>7) Quelles sont les </a:t>
            </a:r>
            <a:r>
              <a:rPr lang="fr-CM" sz="2000" b="1" i="1" dirty="0">
                <a:solidFill>
                  <a:schemeClr val="bg1"/>
                </a:solidFill>
              </a:rPr>
              <a:t>10 compagnies</a:t>
            </a:r>
            <a:r>
              <a:rPr lang="fr-CM" sz="2000" dirty="0">
                <a:solidFill>
                  <a:schemeClr val="bg1"/>
                </a:solidFill>
              </a:rPr>
              <a:t> ayant réalisé le plus de films ?</a:t>
            </a:r>
          </a:p>
          <a:p>
            <a:pPr marL="0" indent="0">
              <a:buNone/>
            </a:pPr>
            <a:r>
              <a:rPr lang="fr-CM" sz="2000" dirty="0">
                <a:solidFill>
                  <a:schemeClr val="bg1"/>
                </a:solidFill>
              </a:rPr>
              <a:t>8) Quel est le budget, </a:t>
            </a:r>
            <a:r>
              <a:rPr lang="fr-CM" sz="2000" b="1" i="1" dirty="0">
                <a:solidFill>
                  <a:schemeClr val="bg1"/>
                </a:solidFill>
              </a:rPr>
              <a:t>Total,</a:t>
            </a:r>
            <a:r>
              <a:rPr lang="fr-CM" sz="2000" dirty="0">
                <a:solidFill>
                  <a:schemeClr val="bg1"/>
                </a:solidFill>
              </a:rPr>
              <a:t> </a:t>
            </a:r>
            <a:r>
              <a:rPr lang="fr-CM" sz="2000" b="1" i="1" dirty="0">
                <a:solidFill>
                  <a:schemeClr val="bg1"/>
                </a:solidFill>
              </a:rPr>
              <a:t>Maximum , Moyen , Minimum</a:t>
            </a:r>
            <a:r>
              <a:rPr lang="fr-CM" sz="2000" dirty="0">
                <a:solidFill>
                  <a:schemeClr val="bg1"/>
                </a:solidFill>
              </a:rPr>
              <a:t>; pour la réalisation d’un film? </a:t>
            </a:r>
          </a:p>
          <a:p>
            <a:pPr marL="0" indent="0">
              <a:buNone/>
            </a:pPr>
            <a:r>
              <a:rPr lang="fr-CM" sz="2000" dirty="0">
                <a:solidFill>
                  <a:schemeClr val="bg1"/>
                </a:solidFill>
              </a:rPr>
              <a:t>9) Quel est le film ayant eût </a:t>
            </a:r>
            <a:r>
              <a:rPr lang="fr-CM" sz="2000" b="1" dirty="0">
                <a:solidFill>
                  <a:schemeClr val="bg1"/>
                </a:solidFill>
              </a:rPr>
              <a:t>le plus  Grand Budget </a:t>
            </a:r>
            <a:r>
              <a:rPr lang="fr-CM" sz="2000" dirty="0">
                <a:solidFill>
                  <a:schemeClr val="bg1"/>
                </a:solidFill>
              </a:rPr>
              <a:t>pour sa production, et quel est son nombre de vote, de réaction positive ?</a:t>
            </a:r>
          </a:p>
          <a:p>
            <a:pPr marL="0" indent="0">
              <a:buNone/>
            </a:pPr>
            <a:r>
              <a:rPr lang="fr-CM" sz="2000" dirty="0">
                <a:solidFill>
                  <a:schemeClr val="bg1"/>
                </a:solidFill>
              </a:rPr>
              <a:t>10) Quel est le film ayant eût </a:t>
            </a:r>
            <a:r>
              <a:rPr lang="fr-CM" sz="2000" b="1" i="1" dirty="0">
                <a:solidFill>
                  <a:schemeClr val="bg1"/>
                </a:solidFill>
              </a:rPr>
              <a:t>le Plus Petit Budget </a:t>
            </a:r>
            <a:r>
              <a:rPr lang="fr-CM" sz="2000" dirty="0">
                <a:solidFill>
                  <a:schemeClr val="bg1"/>
                </a:solidFill>
              </a:rPr>
              <a:t>pour sa production, et quel est son nombre de vote, de réaction positive?</a:t>
            </a:r>
          </a:p>
          <a:p>
            <a:endParaRPr lang="fr-CM" sz="2000" dirty="0">
              <a:solidFill>
                <a:schemeClr val="bg1"/>
              </a:solidFill>
            </a:endParaRPr>
          </a:p>
          <a:p>
            <a:pPr marL="0" indent="0">
              <a:buNone/>
            </a:pPr>
            <a:endParaRPr lang="fr-CM" sz="2000" dirty="0">
              <a:solidFill>
                <a:schemeClr val="bg1"/>
              </a:solidFill>
            </a:endParaRPr>
          </a:p>
          <a:p>
            <a:endParaRPr lang="fr-CM" sz="2000" dirty="0">
              <a:solidFill>
                <a:schemeClr val="bg1"/>
              </a:solidFill>
            </a:endParaRPr>
          </a:p>
        </p:txBody>
      </p:sp>
    </p:spTree>
    <p:extLst>
      <p:ext uri="{BB962C8B-B14F-4D97-AF65-F5344CB8AC3E}">
        <p14:creationId xmlns:p14="http://schemas.microsoft.com/office/powerpoint/2010/main" val="2678578021"/>
      </p:ext>
    </p:extLst>
  </p:cSld>
  <p:clrMapOvr>
    <a:masterClrMapping/>
  </p:clrMapOvr>
  <mc:AlternateContent xmlns:mc="http://schemas.openxmlformats.org/markup-compatibility/2006">
    <mc:Choice xmlns:p14="http://schemas.microsoft.com/office/powerpoint/2010/main" Requires="p14">
      <p:transition spd="slow" p14:dur="800" advTm="1599">
        <p:circle/>
      </p:transition>
    </mc:Choice>
    <mc:Fallback>
      <p:transition spd="slow" advTm="1599">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CFEC-4A9D-7143-C196-564A43038587}"/>
              </a:ext>
            </a:extLst>
          </p:cNvPr>
          <p:cNvSpPr>
            <a:spLocks noGrp="1"/>
          </p:cNvSpPr>
          <p:nvPr>
            <p:ph type="title"/>
          </p:nvPr>
        </p:nvSpPr>
        <p:spPr>
          <a:xfrm>
            <a:off x="242342" y="-1"/>
            <a:ext cx="11707317" cy="552893"/>
          </a:xfrm>
          <a:solidFill>
            <a:srgbClr val="FF0000"/>
          </a:solidFill>
          <a:effectLst>
            <a:outerShdw blurRad="50800" dist="38100" dir="8100000" algn="tr" rotWithShape="0">
              <a:prstClr val="black">
                <a:alpha val="40000"/>
              </a:prstClr>
            </a:outerShdw>
          </a:effectLst>
        </p:spPr>
        <p:txBody>
          <a:bodyPr vert="horz" lIns="91440" tIns="45720" rIns="91440" bIns="45720" rtlCol="0" anchor="t">
            <a:noAutofit/>
          </a:bodyPr>
          <a:lstStyle/>
          <a:p>
            <a:pPr>
              <a:lnSpc>
                <a:spcPct val="100000"/>
              </a:lnSpc>
            </a:pPr>
            <a:r>
              <a:rPr lang="fr-FR" sz="2200" b="1" dirty="0"/>
              <a:t>10-c) Quel est le film ayant le PLUS DE REACTION POSITIVE ET LE  BUDGET alloué à sa production</a:t>
            </a:r>
            <a:br>
              <a:rPr lang="fr-FR" sz="2200" b="1" dirty="0"/>
            </a:br>
            <a:endParaRPr lang="fr-CM" sz="2200" b="1" i="1" u="sng" dirty="0">
              <a:solidFill>
                <a:schemeClr val="bg1"/>
              </a:solidFill>
            </a:endParaRPr>
          </a:p>
        </p:txBody>
      </p:sp>
      <p:pic>
        <p:nvPicPr>
          <p:cNvPr id="6" name="Content Placeholder 5">
            <a:extLst>
              <a:ext uri="{FF2B5EF4-FFF2-40B4-BE49-F238E27FC236}">
                <a16:creationId xmlns:a16="http://schemas.microsoft.com/office/drawing/2014/main" id="{E7286D42-5D1F-8178-304D-60302C3E4D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341" y="552892"/>
            <a:ext cx="11707317" cy="6189102"/>
          </a:xfrm>
        </p:spPr>
      </p:pic>
    </p:spTree>
    <p:extLst>
      <p:ext uri="{BB962C8B-B14F-4D97-AF65-F5344CB8AC3E}">
        <p14:creationId xmlns:p14="http://schemas.microsoft.com/office/powerpoint/2010/main" val="3592499624"/>
      </p:ext>
    </p:extLst>
  </p:cSld>
  <p:clrMapOvr>
    <a:masterClrMapping/>
  </p:clrMapOvr>
  <mc:AlternateContent xmlns:mc="http://schemas.openxmlformats.org/markup-compatibility/2006">
    <mc:Choice xmlns:p14="http://schemas.microsoft.com/office/powerpoint/2010/main" Requires="p14">
      <p:transition spd="slow" p14:dur="1500" advTm="6331">
        <p:split orient="vert"/>
      </p:transition>
    </mc:Choice>
    <mc:Fallback>
      <p:transition spd="slow" advTm="6331">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CFEC-4A9D-7143-C196-564A43038587}"/>
              </a:ext>
            </a:extLst>
          </p:cNvPr>
          <p:cNvSpPr>
            <a:spLocks noGrp="1"/>
          </p:cNvSpPr>
          <p:nvPr>
            <p:ph type="title"/>
          </p:nvPr>
        </p:nvSpPr>
        <p:spPr>
          <a:xfrm>
            <a:off x="242342" y="0"/>
            <a:ext cx="11707317" cy="419724"/>
          </a:xfrm>
          <a:solidFill>
            <a:srgbClr val="FF0000"/>
          </a:solidFill>
          <a:effectLst>
            <a:outerShdw blurRad="50800" dist="38100" dir="8100000" algn="tr" rotWithShape="0">
              <a:prstClr val="black">
                <a:alpha val="40000"/>
              </a:prstClr>
            </a:outerShdw>
          </a:effectLst>
        </p:spPr>
        <p:txBody>
          <a:bodyPr vert="horz" lIns="91440" tIns="45720" rIns="91440" bIns="45720" rtlCol="0" anchor="t">
            <a:noAutofit/>
          </a:bodyPr>
          <a:lstStyle/>
          <a:p>
            <a:pPr algn="ctr">
              <a:lnSpc>
                <a:spcPct val="100000"/>
              </a:lnSpc>
            </a:pPr>
            <a:r>
              <a:rPr lang="fr-FR" sz="2200" b="1" i="1" u="sng" dirty="0">
                <a:solidFill>
                  <a:schemeClr val="tx1">
                    <a:lumMod val="95000"/>
                    <a:lumOff val="5000"/>
                  </a:schemeClr>
                </a:solidFill>
              </a:rPr>
              <a:t>BONUS:</a:t>
            </a:r>
            <a:r>
              <a:rPr lang="fr-FR" sz="2200" b="1" i="1" dirty="0">
                <a:solidFill>
                  <a:schemeClr val="tx1">
                    <a:lumMod val="95000"/>
                    <a:lumOff val="5000"/>
                  </a:schemeClr>
                </a:solidFill>
              </a:rPr>
              <a:t>  Réponse à la q</a:t>
            </a:r>
            <a:r>
              <a:rPr lang="fr-FR" sz="2200" b="1" dirty="0">
                <a:solidFill>
                  <a:schemeClr val="tx1">
                    <a:lumMod val="95000"/>
                    <a:lumOff val="5000"/>
                  </a:schemeClr>
                </a:solidFill>
              </a:rPr>
              <a:t>uestion de réflexion N°2</a:t>
            </a:r>
            <a:endParaRPr lang="fr-CM" sz="2200" b="1" i="1" u="sng" dirty="0">
              <a:solidFill>
                <a:schemeClr val="bg1"/>
              </a:solidFill>
            </a:endParaRPr>
          </a:p>
        </p:txBody>
      </p:sp>
      <p:sp>
        <p:nvSpPr>
          <p:cNvPr id="4" name="Content Placeholder 3">
            <a:extLst>
              <a:ext uri="{FF2B5EF4-FFF2-40B4-BE49-F238E27FC236}">
                <a16:creationId xmlns:a16="http://schemas.microsoft.com/office/drawing/2014/main" id="{FFB27EBA-4F9E-0B2A-D7A3-3CE33D30951C}"/>
              </a:ext>
            </a:extLst>
          </p:cNvPr>
          <p:cNvSpPr>
            <a:spLocks noGrp="1"/>
          </p:cNvSpPr>
          <p:nvPr>
            <p:ph idx="1"/>
          </p:nvPr>
        </p:nvSpPr>
        <p:spPr>
          <a:xfrm>
            <a:off x="242341" y="419724"/>
            <a:ext cx="11707317" cy="5996066"/>
          </a:xfrm>
          <a:solidFill>
            <a:schemeClr val="tx1">
              <a:lumMod val="95000"/>
              <a:lumOff val="5000"/>
            </a:schemeClr>
          </a:solidFill>
        </p:spPr>
        <p:txBody>
          <a:bodyPr>
            <a:normAutofit/>
          </a:bodyPr>
          <a:lstStyle/>
          <a:p>
            <a:pPr marL="0" indent="0">
              <a:buNone/>
            </a:pPr>
            <a:endParaRPr lang="fr-FR" sz="2000" dirty="0">
              <a:solidFill>
                <a:schemeClr val="bg1"/>
              </a:solidFill>
            </a:endParaRPr>
          </a:p>
          <a:p>
            <a:pPr marL="0" indent="0">
              <a:buNone/>
            </a:pPr>
            <a:r>
              <a:rPr lang="fr-FR" sz="2000" dirty="0">
                <a:solidFill>
                  <a:schemeClr val="bg1"/>
                </a:solidFill>
              </a:rPr>
              <a:t>Des 03 slides qui précèdent, nous avons :</a:t>
            </a:r>
          </a:p>
          <a:p>
            <a:pPr>
              <a:buFontTx/>
              <a:buChar char="-"/>
            </a:pPr>
            <a:r>
              <a:rPr lang="fr-FR" sz="2000" dirty="0">
                <a:solidFill>
                  <a:schemeClr val="bg1"/>
                </a:solidFill>
              </a:rPr>
              <a:t>Pour un Budget Maximum de </a:t>
            </a:r>
            <a:r>
              <a:rPr lang="fr-FR" sz="2000" b="1" i="1" dirty="0">
                <a:solidFill>
                  <a:schemeClr val="bg1"/>
                </a:solidFill>
              </a:rPr>
              <a:t>300 000 000 $</a:t>
            </a:r>
            <a:r>
              <a:rPr lang="fr-FR" sz="2000" dirty="0">
                <a:solidFill>
                  <a:schemeClr val="bg1"/>
                </a:solidFill>
              </a:rPr>
              <a:t>, nous avons 418 000 votes et 86 réactions positives Catégorie film d’Action.</a:t>
            </a:r>
          </a:p>
          <a:p>
            <a:pPr>
              <a:buFontTx/>
              <a:buChar char="-"/>
            </a:pPr>
            <a:r>
              <a:rPr lang="fr-FR" sz="2000" dirty="0">
                <a:solidFill>
                  <a:schemeClr val="bg1"/>
                </a:solidFill>
              </a:rPr>
              <a:t>Pour un Budget Minimum de </a:t>
            </a:r>
            <a:r>
              <a:rPr lang="fr-FR" sz="2000" b="1" i="1" dirty="0">
                <a:solidFill>
                  <a:schemeClr val="bg1"/>
                </a:solidFill>
              </a:rPr>
              <a:t>15 000 $,</a:t>
            </a:r>
            <a:r>
              <a:rPr lang="fr-FR" sz="2000" dirty="0">
                <a:solidFill>
                  <a:schemeClr val="bg1"/>
                </a:solidFill>
              </a:rPr>
              <a:t> nous avons 225 000 votes et 80 réactions positives Catégorie film d’Horreur.</a:t>
            </a:r>
          </a:p>
          <a:p>
            <a:pPr>
              <a:buFontTx/>
              <a:buChar char="-"/>
            </a:pPr>
            <a:r>
              <a:rPr lang="fr-FR" sz="2000" dirty="0">
                <a:solidFill>
                  <a:schemeClr val="bg1"/>
                </a:solidFill>
              </a:rPr>
              <a:t>Pour un Maximum de réaction sur l’ensemble de notre base, nous avons un Budget de </a:t>
            </a:r>
            <a:r>
              <a:rPr lang="fr-FR" sz="2000" b="1" i="1" dirty="0">
                <a:solidFill>
                  <a:schemeClr val="bg1"/>
                </a:solidFill>
              </a:rPr>
              <a:t>17 000 000 $, </a:t>
            </a:r>
            <a:r>
              <a:rPr lang="fr-FR" sz="2000" dirty="0">
                <a:solidFill>
                  <a:schemeClr val="bg1"/>
                </a:solidFill>
              </a:rPr>
              <a:t>avec 19 000 votes et 163 réactions, Catégorie film de Comédie.</a:t>
            </a:r>
          </a:p>
          <a:p>
            <a:pPr marL="0" indent="0">
              <a:buNone/>
            </a:pPr>
            <a:endParaRPr lang="fr-FR" sz="2000" dirty="0">
              <a:solidFill>
                <a:schemeClr val="bg1"/>
              </a:solidFill>
            </a:endParaRPr>
          </a:p>
          <a:p>
            <a:pPr marL="0" indent="0">
              <a:buNone/>
            </a:pPr>
            <a:endParaRPr lang="fr-FR" sz="2000" dirty="0">
              <a:solidFill>
                <a:schemeClr val="bg1"/>
              </a:solidFill>
            </a:endParaRPr>
          </a:p>
          <a:p>
            <a:pPr marL="0" indent="0" algn="just">
              <a:buNone/>
            </a:pPr>
            <a:r>
              <a:rPr lang="fr-FR" sz="2000" dirty="0">
                <a:solidFill>
                  <a:schemeClr val="bg1"/>
                </a:solidFill>
              </a:rPr>
              <a:t>	Nous constatons que le budget alloué à la production d’un film,  a un rôle peu significatif, car les internautes sont plus attirés par des films qui leur donne la joie de vivre (film de comédie), ensuite par ceux qui leur donne des sensations fortes (film d’horreur), et enfin ceux qui éveille leur imagination (Film d’Action).</a:t>
            </a:r>
          </a:p>
          <a:p>
            <a:pPr marL="0" indent="0" algn="just">
              <a:buNone/>
            </a:pPr>
            <a:endParaRPr lang="fr-FR" sz="2000" dirty="0">
              <a:solidFill>
                <a:schemeClr val="bg1"/>
              </a:solidFill>
            </a:endParaRPr>
          </a:p>
          <a:p>
            <a:pPr marL="0" indent="0">
              <a:buNone/>
            </a:pPr>
            <a:endParaRPr lang="fr-FR" sz="2000" dirty="0">
              <a:solidFill>
                <a:schemeClr val="bg1"/>
              </a:solidFill>
            </a:endParaRPr>
          </a:p>
          <a:p>
            <a:pPr marL="0" indent="0">
              <a:buNone/>
            </a:pPr>
            <a:endParaRPr lang="fr-CM" sz="2000" dirty="0">
              <a:solidFill>
                <a:schemeClr val="bg1"/>
              </a:solidFill>
            </a:endParaRPr>
          </a:p>
        </p:txBody>
      </p:sp>
    </p:spTree>
    <p:extLst>
      <p:ext uri="{BB962C8B-B14F-4D97-AF65-F5344CB8AC3E}">
        <p14:creationId xmlns:p14="http://schemas.microsoft.com/office/powerpoint/2010/main" val="2553898138"/>
      </p:ext>
    </p:extLst>
  </p:cSld>
  <p:clrMapOvr>
    <a:masterClrMapping/>
  </p:clrMapOvr>
  <mc:AlternateContent xmlns:mc="http://schemas.openxmlformats.org/markup-compatibility/2006">
    <mc:Choice xmlns:p14="http://schemas.microsoft.com/office/powerpoint/2010/main" Requires="p14">
      <p:transition spd="slow" p14:dur="800" advTm="10371">
        <p:circle/>
      </p:transition>
    </mc:Choice>
    <mc:Fallback>
      <p:transition spd="slow" advTm="10371">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CFEC-4A9D-7143-C196-564A43038587}"/>
              </a:ext>
            </a:extLst>
          </p:cNvPr>
          <p:cNvSpPr>
            <a:spLocks noGrp="1"/>
          </p:cNvSpPr>
          <p:nvPr>
            <p:ph type="title"/>
          </p:nvPr>
        </p:nvSpPr>
        <p:spPr>
          <a:xfrm>
            <a:off x="242342" y="0"/>
            <a:ext cx="11707317" cy="419724"/>
          </a:xfrm>
          <a:solidFill>
            <a:srgbClr val="FF0000"/>
          </a:solidFill>
          <a:effectLst>
            <a:outerShdw blurRad="50800" dist="38100" dir="8100000" algn="tr" rotWithShape="0">
              <a:prstClr val="black">
                <a:alpha val="40000"/>
              </a:prstClr>
            </a:outerShdw>
          </a:effectLst>
        </p:spPr>
        <p:txBody>
          <a:bodyPr vert="horz" lIns="91440" tIns="45720" rIns="91440" bIns="45720" rtlCol="0" anchor="t">
            <a:noAutofit/>
          </a:bodyPr>
          <a:lstStyle/>
          <a:p>
            <a:pPr algn="ctr">
              <a:lnSpc>
                <a:spcPct val="100000"/>
              </a:lnSpc>
            </a:pPr>
            <a:r>
              <a:rPr lang="fr-FR" sz="2200" b="1" i="1" u="sng" dirty="0">
                <a:solidFill>
                  <a:schemeClr val="tx1">
                    <a:lumMod val="95000"/>
                    <a:lumOff val="5000"/>
                  </a:schemeClr>
                </a:solidFill>
              </a:rPr>
              <a:t>SYNTHESE</a:t>
            </a:r>
            <a:endParaRPr lang="fr-CM" sz="2200" b="1" i="1" u="sng" dirty="0">
              <a:solidFill>
                <a:schemeClr val="bg1"/>
              </a:solidFill>
            </a:endParaRPr>
          </a:p>
        </p:txBody>
      </p:sp>
      <p:sp>
        <p:nvSpPr>
          <p:cNvPr id="4" name="Content Placeholder 3">
            <a:extLst>
              <a:ext uri="{FF2B5EF4-FFF2-40B4-BE49-F238E27FC236}">
                <a16:creationId xmlns:a16="http://schemas.microsoft.com/office/drawing/2014/main" id="{FFB27EBA-4F9E-0B2A-D7A3-3CE33D30951C}"/>
              </a:ext>
            </a:extLst>
          </p:cNvPr>
          <p:cNvSpPr>
            <a:spLocks noGrp="1"/>
          </p:cNvSpPr>
          <p:nvPr>
            <p:ph idx="1"/>
          </p:nvPr>
        </p:nvSpPr>
        <p:spPr>
          <a:xfrm>
            <a:off x="242341" y="419724"/>
            <a:ext cx="11707317" cy="5891135"/>
          </a:xfrm>
          <a:solidFill>
            <a:schemeClr val="tx1">
              <a:lumMod val="95000"/>
              <a:lumOff val="5000"/>
            </a:schemeClr>
          </a:solidFill>
        </p:spPr>
        <p:txBody>
          <a:bodyPr>
            <a:normAutofit/>
          </a:bodyPr>
          <a:lstStyle/>
          <a:p>
            <a:pPr marL="0" indent="0">
              <a:buNone/>
            </a:pPr>
            <a:endParaRPr lang="fr-FR" sz="2000" dirty="0">
              <a:solidFill>
                <a:schemeClr val="bg1"/>
              </a:solidFill>
            </a:endParaRPr>
          </a:p>
          <a:p>
            <a:pPr marL="0" indent="0">
              <a:buNone/>
            </a:pPr>
            <a:r>
              <a:rPr lang="fr-FR" sz="2000" dirty="0">
                <a:solidFill>
                  <a:schemeClr val="bg1"/>
                </a:solidFill>
              </a:rPr>
              <a:t>Arrivé au terme de notre analyse, nous pouvons dire que:</a:t>
            </a:r>
          </a:p>
          <a:p>
            <a:pPr marL="0" indent="0">
              <a:buNone/>
            </a:pPr>
            <a:endParaRPr lang="fr-FR" sz="2000" dirty="0">
              <a:solidFill>
                <a:schemeClr val="bg1"/>
              </a:solidFill>
            </a:endParaRPr>
          </a:p>
          <a:p>
            <a:pPr>
              <a:buFont typeface="Wingdings" panose="05000000000000000000" pitchFamily="2" charset="2"/>
              <a:buChar char="Ø"/>
            </a:pPr>
            <a:r>
              <a:rPr lang="fr-FR" sz="2000" dirty="0">
                <a:solidFill>
                  <a:schemeClr val="bg1"/>
                </a:solidFill>
              </a:rPr>
              <a:t> Les films ayant le plus d’effet, ne sont pas ceux qui ont forcément le plus de votes car les réactions positives ne suivent pas directement les votes;</a:t>
            </a:r>
          </a:p>
          <a:p>
            <a:pPr marL="0" indent="0">
              <a:buNone/>
            </a:pPr>
            <a:endParaRPr lang="fr-FR" sz="2000" dirty="0">
              <a:solidFill>
                <a:schemeClr val="bg1"/>
              </a:solidFill>
            </a:endParaRPr>
          </a:p>
          <a:p>
            <a:pPr>
              <a:buFont typeface="Wingdings" panose="05000000000000000000" pitchFamily="2" charset="2"/>
              <a:buChar char="Ø"/>
            </a:pPr>
            <a:r>
              <a:rPr lang="fr-FR" sz="2000" dirty="0">
                <a:solidFill>
                  <a:schemeClr val="bg1"/>
                </a:solidFill>
              </a:rPr>
              <a:t>Les films les plus appréciés ne sont pas ceux qui ont forcément le plus Grand Budget de production, mais plutôt ceux qui réveille les émotions (</a:t>
            </a:r>
            <a:r>
              <a:rPr lang="fr-FR" sz="2000" i="1" dirty="0">
                <a:solidFill>
                  <a:schemeClr val="bg1"/>
                </a:solidFill>
              </a:rPr>
              <a:t>Joie, Tristesse), </a:t>
            </a:r>
            <a:r>
              <a:rPr lang="fr-FR" sz="2000" dirty="0">
                <a:solidFill>
                  <a:schemeClr val="bg1"/>
                </a:solidFill>
              </a:rPr>
              <a:t>des internautes. </a:t>
            </a:r>
          </a:p>
          <a:p>
            <a:pPr marL="0" indent="0" algn="just">
              <a:buNone/>
            </a:pPr>
            <a:endParaRPr lang="fr-FR" sz="2000" dirty="0">
              <a:solidFill>
                <a:schemeClr val="bg1"/>
              </a:solidFill>
            </a:endParaRPr>
          </a:p>
          <a:p>
            <a:pPr marL="0" indent="0">
              <a:buNone/>
            </a:pPr>
            <a:endParaRPr lang="fr-FR" sz="2000" dirty="0">
              <a:solidFill>
                <a:schemeClr val="bg1"/>
              </a:solidFill>
            </a:endParaRPr>
          </a:p>
          <a:p>
            <a:pPr marL="0" indent="0">
              <a:buNone/>
            </a:pPr>
            <a:endParaRPr lang="fr-CM" sz="2000" dirty="0">
              <a:solidFill>
                <a:schemeClr val="bg1"/>
              </a:solidFill>
            </a:endParaRPr>
          </a:p>
        </p:txBody>
      </p:sp>
    </p:spTree>
    <p:extLst>
      <p:ext uri="{BB962C8B-B14F-4D97-AF65-F5344CB8AC3E}">
        <p14:creationId xmlns:p14="http://schemas.microsoft.com/office/powerpoint/2010/main" val="8445849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10432">
        <p15:prstTrans prst="curtains"/>
      </p:transition>
    </mc:Choice>
    <mc:Fallback>
      <p:transition spd="slow" advTm="10432">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FC515-E465-0E03-423A-E0C0BA6C7164}"/>
              </a:ext>
            </a:extLst>
          </p:cNvPr>
          <p:cNvSpPr>
            <a:spLocks noGrp="1"/>
          </p:cNvSpPr>
          <p:nvPr>
            <p:ph idx="1"/>
          </p:nvPr>
        </p:nvSpPr>
        <p:spPr>
          <a:xfrm>
            <a:off x="838200" y="584616"/>
            <a:ext cx="10515600" cy="5592347"/>
          </a:xfrm>
          <a:solidFill>
            <a:schemeClr val="tx1">
              <a:lumMod val="95000"/>
              <a:lumOff val="5000"/>
            </a:schemeClr>
          </a:solidFill>
        </p:spPr>
        <p:txBody>
          <a:bodyPr anchor="ctr">
            <a:normAutofit/>
          </a:bodyPr>
          <a:lstStyle/>
          <a:p>
            <a:pPr marL="0" indent="0" algn="ctr">
              <a:lnSpc>
                <a:spcPct val="150000"/>
              </a:lnSpc>
              <a:buNone/>
            </a:pPr>
            <a:r>
              <a:rPr lang="fr-FR" sz="4800" b="1" i="1" dirty="0">
                <a:solidFill>
                  <a:schemeClr val="bg1"/>
                </a:solidFill>
              </a:rPr>
              <a:t>THANK  FOR YOUR ATTENTION !!!</a:t>
            </a:r>
            <a:endParaRPr lang="fr-CM" sz="4800" b="1" i="1" dirty="0">
              <a:solidFill>
                <a:schemeClr val="bg1"/>
              </a:solidFill>
            </a:endParaRPr>
          </a:p>
        </p:txBody>
      </p:sp>
    </p:spTree>
    <p:extLst>
      <p:ext uri="{BB962C8B-B14F-4D97-AF65-F5344CB8AC3E}">
        <p14:creationId xmlns:p14="http://schemas.microsoft.com/office/powerpoint/2010/main" val="4051632357"/>
      </p:ext>
    </p:extLst>
  </p:cSld>
  <p:clrMapOvr>
    <a:masterClrMapping/>
  </p:clrMapOvr>
  <mc:AlternateContent xmlns:mc="http://schemas.openxmlformats.org/markup-compatibility/2006">
    <mc:Choice xmlns:p14="http://schemas.microsoft.com/office/powerpoint/2010/main" Requires="p14">
      <p:transition spd="slow" p14:dur="1500" advTm="5590">
        <p14:window dir="vert"/>
      </p:transition>
    </mc:Choice>
    <mc:Fallback>
      <p:transition spd="slow" advTm="559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C2822-841F-61B8-FD72-1EDE37E1FC86}"/>
              </a:ext>
            </a:extLst>
          </p:cNvPr>
          <p:cNvSpPr>
            <a:spLocks noGrp="1"/>
          </p:cNvSpPr>
          <p:nvPr>
            <p:ph type="ctrTitle"/>
          </p:nvPr>
        </p:nvSpPr>
        <p:spPr>
          <a:xfrm>
            <a:off x="1332932" y="816315"/>
            <a:ext cx="9144000" cy="2612686"/>
          </a:xfrm>
          <a:solidFill>
            <a:srgbClr val="FF0000"/>
          </a:solidFill>
          <a:effectLst>
            <a:outerShdw blurRad="50800" dist="38100" dir="8100000" algn="tr" rotWithShape="0">
              <a:prstClr val="black">
                <a:alpha val="40000"/>
              </a:prstClr>
            </a:outerShdw>
          </a:effectLst>
        </p:spPr>
        <p:txBody>
          <a:bodyPr anchor="ctr">
            <a:normAutofit/>
          </a:bodyPr>
          <a:lstStyle/>
          <a:p>
            <a:pPr>
              <a:lnSpc>
                <a:spcPct val="100000"/>
              </a:lnSpc>
            </a:pPr>
            <a:r>
              <a:rPr lang="fr-FR" sz="8800" b="1" dirty="0"/>
              <a:t>YouTube</a:t>
            </a:r>
            <a:endParaRPr lang="fr-CM" sz="8800" b="1" dirty="0"/>
          </a:p>
        </p:txBody>
      </p:sp>
      <p:sp>
        <p:nvSpPr>
          <p:cNvPr id="3" name="Subtitle 2">
            <a:extLst>
              <a:ext uri="{FF2B5EF4-FFF2-40B4-BE49-F238E27FC236}">
                <a16:creationId xmlns:a16="http://schemas.microsoft.com/office/drawing/2014/main" id="{FF3BD72C-18F6-36C5-AB08-78D659D760E2}"/>
              </a:ext>
            </a:extLst>
          </p:cNvPr>
          <p:cNvSpPr>
            <a:spLocks noGrp="1"/>
          </p:cNvSpPr>
          <p:nvPr>
            <p:ph type="subTitle" idx="1"/>
          </p:nvPr>
        </p:nvSpPr>
        <p:spPr>
          <a:xfrm>
            <a:off x="1332932" y="3429000"/>
            <a:ext cx="9144000" cy="1764442"/>
          </a:xfrm>
          <a:solidFill>
            <a:schemeClr val="tx1">
              <a:lumMod val="95000"/>
              <a:lumOff val="5000"/>
            </a:schemeClr>
          </a:solidFill>
        </p:spPr>
        <p:txBody>
          <a:bodyPr anchor="ctr"/>
          <a:lstStyle/>
          <a:p>
            <a:r>
              <a:rPr lang="fr-FR" b="1" dirty="0">
                <a:solidFill>
                  <a:schemeClr val="bg1"/>
                </a:solidFill>
                <a:latin typeface="Times New Roman" panose="02020603050405020304" pitchFamily="18" charset="0"/>
                <a:cs typeface="Times New Roman" panose="02020603050405020304" pitchFamily="18" charset="0"/>
              </a:rPr>
              <a:t>END !!!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52F78A6-1199-D6D2-EEC5-01FD54789A2E}"/>
                  </a:ext>
                </a:extLst>
              </p14:cNvPr>
              <p14:cNvContentPartPr/>
              <p14:nvPr/>
            </p14:nvContentPartPr>
            <p14:xfrm>
              <a:off x="704083" y="509288"/>
              <a:ext cx="360" cy="360"/>
            </p14:xfrm>
          </p:contentPart>
        </mc:Choice>
        <mc:Fallback xmlns="">
          <p:pic>
            <p:nvPicPr>
              <p:cNvPr id="4" name="Ink 3">
                <a:extLst>
                  <a:ext uri="{FF2B5EF4-FFF2-40B4-BE49-F238E27FC236}">
                    <a16:creationId xmlns:a16="http://schemas.microsoft.com/office/drawing/2014/main" id="{A52F78A6-1199-D6D2-EEC5-01FD54789A2E}"/>
                  </a:ext>
                </a:extLst>
              </p:cNvPr>
              <p:cNvPicPr/>
              <p:nvPr/>
            </p:nvPicPr>
            <p:blipFill>
              <a:blip r:embed="rId3"/>
              <a:stretch>
                <a:fillRect/>
              </a:stretch>
            </p:blipFill>
            <p:spPr>
              <a:xfrm>
                <a:off x="697963" y="503168"/>
                <a:ext cx="12600" cy="12600"/>
              </a:xfrm>
              <a:prstGeom prst="rect">
                <a:avLst/>
              </a:prstGeom>
            </p:spPr>
          </p:pic>
        </mc:Fallback>
      </mc:AlternateContent>
      <p:sp>
        <p:nvSpPr>
          <p:cNvPr id="6" name="Rectangle: Bevelled 5">
            <a:extLst>
              <a:ext uri="{FF2B5EF4-FFF2-40B4-BE49-F238E27FC236}">
                <a16:creationId xmlns:a16="http://schemas.microsoft.com/office/drawing/2014/main" id="{3A6E3913-8F6C-BB9F-9F44-879C69F0103C}"/>
              </a:ext>
            </a:extLst>
          </p:cNvPr>
          <p:cNvSpPr/>
          <p:nvPr/>
        </p:nvSpPr>
        <p:spPr>
          <a:xfrm>
            <a:off x="8238773" y="1882049"/>
            <a:ext cx="1019331" cy="700790"/>
          </a:xfrm>
          <a:prstGeom prst="bevel">
            <a:avLst/>
          </a:prstGeom>
          <a:solidFill>
            <a:schemeClr val="bg1"/>
          </a:solidFill>
          <a:ln>
            <a:solidFill>
              <a:schemeClr val="bg1"/>
            </a:solid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M"/>
          </a:p>
        </p:txBody>
      </p:sp>
    </p:spTree>
    <p:extLst>
      <p:ext uri="{BB962C8B-B14F-4D97-AF65-F5344CB8AC3E}">
        <p14:creationId xmlns:p14="http://schemas.microsoft.com/office/powerpoint/2010/main" val="29656495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4369">
        <p15:prstTrans prst="airplane"/>
      </p:transition>
    </mc:Choice>
    <mc:Fallback>
      <p:transition spd="slow" advTm="4369">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CFEC-4A9D-7143-C196-564A43038587}"/>
              </a:ext>
            </a:extLst>
          </p:cNvPr>
          <p:cNvSpPr>
            <a:spLocks noGrp="1"/>
          </p:cNvSpPr>
          <p:nvPr>
            <p:ph type="title"/>
          </p:nvPr>
        </p:nvSpPr>
        <p:spPr>
          <a:xfrm>
            <a:off x="242341" y="260196"/>
            <a:ext cx="11707317" cy="789116"/>
          </a:xfrm>
          <a:solidFill>
            <a:srgbClr val="FF0000"/>
          </a:solidFill>
          <a:effectLst>
            <a:outerShdw blurRad="50800" dist="38100" dir="8100000" algn="tr" rotWithShape="0">
              <a:prstClr val="black">
                <a:alpha val="40000"/>
              </a:prstClr>
            </a:outerShdw>
          </a:effectLst>
        </p:spPr>
        <p:txBody>
          <a:bodyPr vert="horz" lIns="91440" tIns="45720" rIns="91440" bIns="45720" rtlCol="0" anchor="ctr">
            <a:noAutofit/>
          </a:bodyPr>
          <a:lstStyle/>
          <a:p>
            <a:pPr algn="ctr">
              <a:lnSpc>
                <a:spcPct val="100000"/>
              </a:lnSpc>
            </a:pPr>
            <a:r>
              <a:rPr lang="fr-FR" sz="2400" b="1" dirty="0"/>
              <a:t>AVANT-PROPOS</a:t>
            </a:r>
            <a:endParaRPr lang="fr-CM" sz="2400" b="1" dirty="0"/>
          </a:p>
        </p:txBody>
      </p:sp>
      <p:sp>
        <p:nvSpPr>
          <p:cNvPr id="3" name="Content Placeholder 2">
            <a:extLst>
              <a:ext uri="{FF2B5EF4-FFF2-40B4-BE49-F238E27FC236}">
                <a16:creationId xmlns:a16="http://schemas.microsoft.com/office/drawing/2014/main" id="{AD16016D-FA84-8867-CD13-7ADCF1A71B4E}"/>
              </a:ext>
            </a:extLst>
          </p:cNvPr>
          <p:cNvSpPr>
            <a:spLocks noGrp="1"/>
          </p:cNvSpPr>
          <p:nvPr>
            <p:ph idx="1"/>
          </p:nvPr>
        </p:nvSpPr>
        <p:spPr>
          <a:xfrm>
            <a:off x="242343" y="1049312"/>
            <a:ext cx="11707318" cy="5516381"/>
          </a:xfrm>
          <a:solidFill>
            <a:schemeClr val="tx1">
              <a:lumMod val="95000"/>
              <a:lumOff val="5000"/>
            </a:schemeClr>
          </a:solidFill>
        </p:spPr>
        <p:txBody>
          <a:bodyPr>
            <a:normAutofit/>
          </a:bodyPr>
          <a:lstStyle/>
          <a:p>
            <a:pPr marL="0" indent="0">
              <a:buNone/>
            </a:pPr>
            <a:endParaRPr lang="fr-FR" sz="2400" dirty="0">
              <a:solidFill>
                <a:schemeClr val="bg1"/>
              </a:solidFill>
            </a:endParaRPr>
          </a:p>
          <a:p>
            <a:pPr marL="0" indent="0">
              <a:buNone/>
            </a:pPr>
            <a:r>
              <a:rPr lang="fr-FR" sz="2400" dirty="0">
                <a:solidFill>
                  <a:schemeClr val="bg1"/>
                </a:solidFill>
              </a:rPr>
              <a:t>Avant de commencer à répondre nos différents questions, nous voulons signaler que notre exploration se fera sur deux logiciels à savoir :</a:t>
            </a:r>
          </a:p>
          <a:p>
            <a:pPr marL="0" indent="0">
              <a:buNone/>
            </a:pPr>
            <a:endParaRPr lang="fr-FR" sz="2000" dirty="0">
              <a:solidFill>
                <a:schemeClr val="bg1"/>
              </a:solidFill>
            </a:endParaRPr>
          </a:p>
          <a:p>
            <a:r>
              <a:rPr lang="fr-FR" sz="2000" dirty="0">
                <a:solidFill>
                  <a:schemeClr val="bg1"/>
                </a:solidFill>
              </a:rPr>
              <a:t> </a:t>
            </a:r>
            <a:r>
              <a:rPr lang="fr-FR" sz="2400" b="1" i="1" dirty="0">
                <a:solidFill>
                  <a:schemeClr val="bg1"/>
                </a:solidFill>
              </a:rPr>
              <a:t>PgAmdin 4</a:t>
            </a:r>
            <a:r>
              <a:rPr lang="fr-FR" sz="2000" b="1" i="1" dirty="0">
                <a:solidFill>
                  <a:schemeClr val="bg1"/>
                </a:solidFill>
              </a:rPr>
              <a:t>, </a:t>
            </a:r>
            <a:r>
              <a:rPr lang="fr-FR" sz="2400" dirty="0">
                <a:solidFill>
                  <a:schemeClr val="bg1"/>
                </a:solidFill>
              </a:rPr>
              <a:t>qui utilise le SQL</a:t>
            </a:r>
            <a:r>
              <a:rPr lang="fr-CM" sz="2400" b="1" i="1" dirty="0">
                <a:solidFill>
                  <a:schemeClr val="bg1"/>
                </a:solidFill>
              </a:rPr>
              <a:t> (Strucutred Query Language)  </a:t>
            </a:r>
            <a:r>
              <a:rPr lang="fr-CM" sz="2400" i="1" dirty="0">
                <a:solidFill>
                  <a:schemeClr val="bg1"/>
                </a:solidFill>
              </a:rPr>
              <a:t>où </a:t>
            </a:r>
            <a:r>
              <a:rPr lang="fr-CM" sz="2400" b="1" i="1" dirty="0">
                <a:solidFill>
                  <a:schemeClr val="bg1"/>
                </a:solidFill>
              </a:rPr>
              <a:t> </a:t>
            </a:r>
            <a:r>
              <a:rPr lang="fr-FR" sz="2400" i="1" dirty="0">
                <a:solidFill>
                  <a:schemeClr val="bg1"/>
                </a:solidFill>
              </a:rPr>
              <a:t>Langage informatique normalisé servant à exploiter des bases de données relationnelles.</a:t>
            </a:r>
          </a:p>
          <a:p>
            <a:pPr marL="0" indent="0">
              <a:buNone/>
            </a:pPr>
            <a:endParaRPr lang="fr-FR" sz="2400" i="1" dirty="0">
              <a:solidFill>
                <a:schemeClr val="bg1"/>
              </a:solidFill>
            </a:endParaRPr>
          </a:p>
          <a:p>
            <a:r>
              <a:rPr lang="fr-FR" sz="2400" b="1" i="1" dirty="0">
                <a:solidFill>
                  <a:schemeClr val="bg1"/>
                </a:solidFill>
              </a:rPr>
              <a:t>Power Bi </a:t>
            </a:r>
            <a:r>
              <a:rPr lang="fr-FR" sz="2000" i="1" dirty="0">
                <a:solidFill>
                  <a:schemeClr val="bg1"/>
                </a:solidFill>
              </a:rPr>
              <a:t>, </a:t>
            </a:r>
            <a:r>
              <a:rPr lang="fr-FR" sz="2400" dirty="0">
                <a:solidFill>
                  <a:schemeClr val="bg1"/>
                </a:solidFill>
              </a:rPr>
              <a:t>qui est une   solution d'analyse de données de Microsoft. Il permet de créer des visualisations de données personnalisées et interactives avec une interface suffisamment simple pour que les utilisateurs finaux créent leurs propres rapports et tableaux de bord. En un mot il permet d’avoir un aperçu de nos données sur des visuels .</a:t>
            </a:r>
            <a:endParaRPr lang="fr-CM" sz="2400" b="1" i="1" dirty="0">
              <a:solidFill>
                <a:schemeClr val="bg1"/>
              </a:solidFill>
            </a:endParaRPr>
          </a:p>
          <a:p>
            <a:pPr marL="0" indent="0">
              <a:buNone/>
            </a:pPr>
            <a:endParaRPr lang="fr-CM" sz="2000" dirty="0">
              <a:solidFill>
                <a:schemeClr val="bg1"/>
              </a:solidFill>
            </a:endParaRPr>
          </a:p>
          <a:p>
            <a:endParaRPr lang="fr-CM" sz="2000" dirty="0">
              <a:solidFill>
                <a:schemeClr val="bg1"/>
              </a:solidFill>
            </a:endParaRPr>
          </a:p>
        </p:txBody>
      </p:sp>
    </p:spTree>
    <p:extLst>
      <p:ext uri="{BB962C8B-B14F-4D97-AF65-F5344CB8AC3E}">
        <p14:creationId xmlns:p14="http://schemas.microsoft.com/office/powerpoint/2010/main" val="2854587621"/>
      </p:ext>
    </p:extLst>
  </p:cSld>
  <p:clrMapOvr>
    <a:masterClrMapping/>
  </p:clrMapOvr>
  <mc:AlternateContent xmlns:mc="http://schemas.openxmlformats.org/markup-compatibility/2006">
    <mc:Choice xmlns:p14="http://schemas.microsoft.com/office/powerpoint/2010/main" Requires="p14">
      <p:transition spd="med" p14:dur="700" advTm="1819">
        <p:fade/>
      </p:transition>
    </mc:Choice>
    <mc:Fallback>
      <p:transition spd="med" advTm="1819">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CFEC-4A9D-7143-C196-564A43038587}"/>
              </a:ext>
            </a:extLst>
          </p:cNvPr>
          <p:cNvSpPr>
            <a:spLocks noGrp="1"/>
          </p:cNvSpPr>
          <p:nvPr>
            <p:ph type="title"/>
          </p:nvPr>
        </p:nvSpPr>
        <p:spPr>
          <a:xfrm>
            <a:off x="242339" y="0"/>
            <a:ext cx="11707317" cy="479685"/>
          </a:xfrm>
          <a:solidFill>
            <a:srgbClr val="FF0000"/>
          </a:solidFill>
          <a:effectLst>
            <a:outerShdw blurRad="50800" dist="38100" dir="8100000" algn="tr" rotWithShape="0">
              <a:prstClr val="black">
                <a:alpha val="40000"/>
              </a:prstClr>
            </a:outerShdw>
          </a:effectLst>
        </p:spPr>
        <p:txBody>
          <a:bodyPr vert="horz" lIns="91440" tIns="45720" rIns="91440" bIns="45720" rtlCol="0" anchor="ctr">
            <a:noAutofit/>
          </a:bodyPr>
          <a:lstStyle/>
          <a:p>
            <a:pPr algn="ctr">
              <a:lnSpc>
                <a:spcPct val="100000"/>
              </a:lnSpc>
            </a:pPr>
            <a:r>
              <a:rPr lang="fr-FR" sz="2400" b="1" u="sng" dirty="0"/>
              <a:t>Création de la Table émotions </a:t>
            </a:r>
            <a:endParaRPr lang="fr-CM" sz="2400" b="1" u="sng" dirty="0"/>
          </a:p>
        </p:txBody>
      </p:sp>
      <p:sp>
        <p:nvSpPr>
          <p:cNvPr id="3" name="Content Placeholder 2">
            <a:extLst>
              <a:ext uri="{FF2B5EF4-FFF2-40B4-BE49-F238E27FC236}">
                <a16:creationId xmlns:a16="http://schemas.microsoft.com/office/drawing/2014/main" id="{AD16016D-FA84-8867-CD13-7ADCF1A71B4E}"/>
              </a:ext>
            </a:extLst>
          </p:cNvPr>
          <p:cNvSpPr>
            <a:spLocks noGrp="1"/>
          </p:cNvSpPr>
          <p:nvPr>
            <p:ph idx="1"/>
          </p:nvPr>
        </p:nvSpPr>
        <p:spPr>
          <a:xfrm>
            <a:off x="242343" y="1049312"/>
            <a:ext cx="11707318" cy="5516381"/>
          </a:xfrm>
          <a:solidFill>
            <a:schemeClr val="tx1">
              <a:lumMod val="95000"/>
              <a:lumOff val="5000"/>
            </a:schemeClr>
          </a:solidFill>
        </p:spPr>
        <p:txBody>
          <a:bodyPr>
            <a:normAutofit/>
          </a:bodyPr>
          <a:lstStyle/>
          <a:p>
            <a:pPr marL="0" indent="0">
              <a:buNone/>
            </a:pPr>
            <a:endParaRPr lang="fr-FR" sz="2400" dirty="0">
              <a:solidFill>
                <a:schemeClr val="bg1"/>
              </a:solidFill>
            </a:endParaRPr>
          </a:p>
          <a:p>
            <a:pPr marL="0" indent="0">
              <a:buNone/>
            </a:pPr>
            <a:endParaRPr lang="fr-CM" sz="2000" dirty="0">
              <a:solidFill>
                <a:schemeClr val="bg1"/>
              </a:solidFill>
            </a:endParaRPr>
          </a:p>
          <a:p>
            <a:endParaRPr lang="fr-CM" sz="2000" dirty="0">
              <a:solidFill>
                <a:schemeClr val="bg1"/>
              </a:solidFill>
            </a:endParaRPr>
          </a:p>
        </p:txBody>
      </p:sp>
      <p:pic>
        <p:nvPicPr>
          <p:cNvPr id="5" name="Picture 4">
            <a:extLst>
              <a:ext uri="{FF2B5EF4-FFF2-40B4-BE49-F238E27FC236}">
                <a16:creationId xmlns:a16="http://schemas.microsoft.com/office/drawing/2014/main" id="{D08B3A1E-2353-A560-F3EB-BD8CF0B72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39" y="479685"/>
            <a:ext cx="11707318" cy="6086007"/>
          </a:xfrm>
          <a:prstGeom prst="rect">
            <a:avLst/>
          </a:prstGeom>
        </p:spPr>
      </p:pic>
    </p:spTree>
    <p:extLst>
      <p:ext uri="{BB962C8B-B14F-4D97-AF65-F5344CB8AC3E}">
        <p14:creationId xmlns:p14="http://schemas.microsoft.com/office/powerpoint/2010/main" val="4050123260"/>
      </p:ext>
    </p:extLst>
  </p:cSld>
  <p:clrMapOvr>
    <a:masterClrMapping/>
  </p:clrMapOvr>
  <p:transition spd="slow" advTm="3332">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CFEC-4A9D-7143-C196-564A43038587}"/>
              </a:ext>
            </a:extLst>
          </p:cNvPr>
          <p:cNvSpPr>
            <a:spLocks noGrp="1"/>
          </p:cNvSpPr>
          <p:nvPr>
            <p:ph type="title"/>
          </p:nvPr>
        </p:nvSpPr>
        <p:spPr>
          <a:xfrm>
            <a:off x="242341" y="55146"/>
            <a:ext cx="11707317" cy="474322"/>
          </a:xfrm>
          <a:solidFill>
            <a:srgbClr val="FF0000"/>
          </a:solidFill>
          <a:effectLst>
            <a:outerShdw blurRad="50800" dist="38100" dir="8100000" algn="tr" rotWithShape="0">
              <a:prstClr val="black">
                <a:alpha val="40000"/>
              </a:prstClr>
            </a:outerShdw>
          </a:effectLst>
        </p:spPr>
        <p:txBody>
          <a:bodyPr vert="horz" lIns="91440" tIns="45720" rIns="91440" bIns="45720" rtlCol="0" anchor="ctr">
            <a:noAutofit/>
          </a:bodyPr>
          <a:lstStyle/>
          <a:p>
            <a:pPr>
              <a:lnSpc>
                <a:spcPct val="100000"/>
              </a:lnSpc>
            </a:pPr>
            <a:r>
              <a:rPr lang="fr-FR" sz="2400" b="1" dirty="0"/>
              <a:t>1) </a:t>
            </a:r>
            <a:r>
              <a:rPr lang="fr-FR" sz="2400" b="1" u="sng" dirty="0"/>
              <a:t>Quel est le nombre de films produits par Genre ? </a:t>
            </a:r>
            <a:endParaRPr lang="fr-CM" sz="2400" b="1" u="sng" dirty="0"/>
          </a:p>
        </p:txBody>
      </p:sp>
      <p:sp>
        <p:nvSpPr>
          <p:cNvPr id="3" name="Content Placeholder 2">
            <a:extLst>
              <a:ext uri="{FF2B5EF4-FFF2-40B4-BE49-F238E27FC236}">
                <a16:creationId xmlns:a16="http://schemas.microsoft.com/office/drawing/2014/main" id="{AD16016D-FA84-8867-CD13-7ADCF1A71B4E}"/>
              </a:ext>
            </a:extLst>
          </p:cNvPr>
          <p:cNvSpPr>
            <a:spLocks noGrp="1"/>
          </p:cNvSpPr>
          <p:nvPr>
            <p:ph idx="1"/>
          </p:nvPr>
        </p:nvSpPr>
        <p:spPr>
          <a:xfrm>
            <a:off x="242343" y="529468"/>
            <a:ext cx="11707318" cy="6036225"/>
          </a:xfrm>
          <a:solidFill>
            <a:schemeClr val="tx1">
              <a:lumMod val="95000"/>
              <a:lumOff val="5000"/>
            </a:schemeClr>
          </a:solidFill>
        </p:spPr>
        <p:txBody>
          <a:bodyPr>
            <a:normAutofit/>
          </a:bodyPr>
          <a:lstStyle/>
          <a:p>
            <a:pPr marL="0" indent="0">
              <a:buNone/>
            </a:pPr>
            <a:endParaRPr lang="fr-CM" sz="2000" dirty="0">
              <a:solidFill>
                <a:schemeClr val="bg1"/>
              </a:solidFill>
            </a:endParaRPr>
          </a:p>
          <a:p>
            <a:endParaRPr lang="fr-CM" sz="2000" dirty="0">
              <a:solidFill>
                <a:schemeClr val="bg1"/>
              </a:solidFill>
            </a:endParaRPr>
          </a:p>
        </p:txBody>
      </p:sp>
      <p:pic>
        <p:nvPicPr>
          <p:cNvPr id="6" name="Picture 5">
            <a:extLst>
              <a:ext uri="{FF2B5EF4-FFF2-40B4-BE49-F238E27FC236}">
                <a16:creationId xmlns:a16="http://schemas.microsoft.com/office/drawing/2014/main" id="{2BB914DA-9B03-4A8A-4AFC-05E9E9D2B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38" y="529468"/>
            <a:ext cx="11707319" cy="6328532"/>
          </a:xfrm>
          <a:prstGeom prst="rect">
            <a:avLst/>
          </a:prstGeom>
        </p:spPr>
      </p:pic>
    </p:spTree>
    <p:extLst>
      <p:ext uri="{BB962C8B-B14F-4D97-AF65-F5344CB8AC3E}">
        <p14:creationId xmlns:p14="http://schemas.microsoft.com/office/powerpoint/2010/main" val="367858563"/>
      </p:ext>
    </p:extLst>
  </p:cSld>
  <p:clrMapOvr>
    <a:masterClrMapping/>
  </p:clrMapOvr>
  <p:transition spd="slow" advTm="2623">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CFEC-4A9D-7143-C196-564A43038587}"/>
              </a:ext>
            </a:extLst>
          </p:cNvPr>
          <p:cNvSpPr>
            <a:spLocks noGrp="1"/>
          </p:cNvSpPr>
          <p:nvPr>
            <p:ph type="title"/>
          </p:nvPr>
        </p:nvSpPr>
        <p:spPr>
          <a:xfrm>
            <a:off x="242341" y="55146"/>
            <a:ext cx="11707317" cy="387065"/>
          </a:xfrm>
          <a:solidFill>
            <a:srgbClr val="FF0000"/>
          </a:solidFill>
          <a:effectLst>
            <a:outerShdw blurRad="50800" dist="38100" dir="8100000" algn="tr" rotWithShape="0">
              <a:prstClr val="black">
                <a:alpha val="40000"/>
              </a:prstClr>
            </a:outerShdw>
          </a:effectLst>
        </p:spPr>
        <p:txBody>
          <a:bodyPr vert="horz" lIns="91440" tIns="45720" rIns="91440" bIns="45720" rtlCol="0" anchor="ctr">
            <a:noAutofit/>
          </a:bodyPr>
          <a:lstStyle/>
          <a:p>
            <a:pPr>
              <a:lnSpc>
                <a:spcPct val="100000"/>
              </a:lnSpc>
            </a:pPr>
            <a:r>
              <a:rPr lang="fr-FR" sz="2400" b="1" dirty="0"/>
              <a:t>2) </a:t>
            </a:r>
            <a:r>
              <a:rPr lang="fr-FR" sz="2400" b="1" u="sng" dirty="0"/>
              <a:t>Quel est le nombre de films produits par Mois ?</a:t>
            </a:r>
            <a:endParaRPr lang="fr-CM" sz="2400" b="1" u="sng" dirty="0"/>
          </a:p>
        </p:txBody>
      </p:sp>
      <p:sp>
        <p:nvSpPr>
          <p:cNvPr id="3" name="Content Placeholder 2">
            <a:extLst>
              <a:ext uri="{FF2B5EF4-FFF2-40B4-BE49-F238E27FC236}">
                <a16:creationId xmlns:a16="http://schemas.microsoft.com/office/drawing/2014/main" id="{AD16016D-FA84-8867-CD13-7ADCF1A71B4E}"/>
              </a:ext>
            </a:extLst>
          </p:cNvPr>
          <p:cNvSpPr>
            <a:spLocks noGrp="1"/>
          </p:cNvSpPr>
          <p:nvPr>
            <p:ph idx="1"/>
          </p:nvPr>
        </p:nvSpPr>
        <p:spPr>
          <a:xfrm>
            <a:off x="242343" y="734518"/>
            <a:ext cx="11707318" cy="5831175"/>
          </a:xfrm>
          <a:solidFill>
            <a:schemeClr val="tx1">
              <a:lumMod val="95000"/>
              <a:lumOff val="5000"/>
            </a:schemeClr>
          </a:solidFill>
        </p:spPr>
        <p:txBody>
          <a:bodyPr>
            <a:normAutofit/>
          </a:bodyPr>
          <a:lstStyle/>
          <a:p>
            <a:pPr marL="0" indent="0">
              <a:buNone/>
            </a:pPr>
            <a:endParaRPr lang="fr-CM" sz="2000" dirty="0">
              <a:solidFill>
                <a:schemeClr val="bg1"/>
              </a:solidFill>
            </a:endParaRPr>
          </a:p>
          <a:p>
            <a:endParaRPr lang="fr-CM" sz="2000" dirty="0">
              <a:solidFill>
                <a:schemeClr val="bg1"/>
              </a:solidFill>
            </a:endParaRPr>
          </a:p>
        </p:txBody>
      </p:sp>
      <p:pic>
        <p:nvPicPr>
          <p:cNvPr id="5" name="Picture 4">
            <a:extLst>
              <a:ext uri="{FF2B5EF4-FFF2-40B4-BE49-F238E27FC236}">
                <a16:creationId xmlns:a16="http://schemas.microsoft.com/office/drawing/2014/main" id="{14A842E9-7904-5270-E3FF-B25832D92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39" y="529468"/>
            <a:ext cx="11707317" cy="6328532"/>
          </a:xfrm>
          <a:prstGeom prst="rect">
            <a:avLst/>
          </a:prstGeom>
        </p:spPr>
      </p:pic>
    </p:spTree>
    <p:extLst>
      <p:ext uri="{BB962C8B-B14F-4D97-AF65-F5344CB8AC3E}">
        <p14:creationId xmlns:p14="http://schemas.microsoft.com/office/powerpoint/2010/main" val="1887626122"/>
      </p:ext>
    </p:extLst>
  </p:cSld>
  <p:clrMapOvr>
    <a:masterClrMapping/>
  </p:clrMapOvr>
  <p:transition spd="slow" advTm="2480">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CFEC-4A9D-7143-C196-564A43038587}"/>
              </a:ext>
            </a:extLst>
          </p:cNvPr>
          <p:cNvSpPr>
            <a:spLocks noGrp="1"/>
          </p:cNvSpPr>
          <p:nvPr>
            <p:ph type="title"/>
          </p:nvPr>
        </p:nvSpPr>
        <p:spPr>
          <a:xfrm>
            <a:off x="242341" y="55146"/>
            <a:ext cx="11707317" cy="474322"/>
          </a:xfrm>
          <a:solidFill>
            <a:srgbClr val="FF0000"/>
          </a:solidFill>
          <a:effectLst>
            <a:outerShdw blurRad="50800" dist="38100" dir="8100000" algn="tr" rotWithShape="0">
              <a:prstClr val="black">
                <a:alpha val="40000"/>
              </a:prstClr>
            </a:outerShdw>
          </a:effectLst>
        </p:spPr>
        <p:txBody>
          <a:bodyPr vert="horz" lIns="91440" tIns="45720" rIns="91440" bIns="45720" rtlCol="0" anchor="ctr">
            <a:noAutofit/>
          </a:bodyPr>
          <a:lstStyle/>
          <a:p>
            <a:pPr algn="ctr">
              <a:lnSpc>
                <a:spcPct val="100000"/>
              </a:lnSpc>
            </a:pPr>
            <a:r>
              <a:rPr lang="fr-FR" sz="2400" b="1" i="1" u="sng" dirty="0"/>
              <a:t>Question de réflexion </a:t>
            </a:r>
            <a:r>
              <a:rPr lang="fr-FR" sz="2400" b="1" i="1" dirty="0"/>
              <a:t>N°1</a:t>
            </a:r>
            <a:endParaRPr lang="fr-CM" sz="2400" b="1" i="1" u="sng" dirty="0"/>
          </a:p>
        </p:txBody>
      </p:sp>
      <p:sp>
        <p:nvSpPr>
          <p:cNvPr id="3" name="Content Placeholder 2">
            <a:extLst>
              <a:ext uri="{FF2B5EF4-FFF2-40B4-BE49-F238E27FC236}">
                <a16:creationId xmlns:a16="http://schemas.microsoft.com/office/drawing/2014/main" id="{AD16016D-FA84-8867-CD13-7ADCF1A71B4E}"/>
              </a:ext>
            </a:extLst>
          </p:cNvPr>
          <p:cNvSpPr>
            <a:spLocks noGrp="1"/>
          </p:cNvSpPr>
          <p:nvPr>
            <p:ph idx="1"/>
          </p:nvPr>
        </p:nvSpPr>
        <p:spPr>
          <a:xfrm>
            <a:off x="242340" y="529468"/>
            <a:ext cx="11707318" cy="6036225"/>
          </a:xfrm>
          <a:solidFill>
            <a:schemeClr val="tx1">
              <a:lumMod val="95000"/>
              <a:lumOff val="5000"/>
            </a:schemeClr>
          </a:solidFill>
        </p:spPr>
        <p:txBody>
          <a:bodyPr>
            <a:normAutofit/>
          </a:bodyPr>
          <a:lstStyle/>
          <a:p>
            <a:pPr marL="0" indent="0">
              <a:buNone/>
            </a:pPr>
            <a:endParaRPr lang="fr-CM" sz="2000" dirty="0">
              <a:solidFill>
                <a:schemeClr val="bg1"/>
              </a:solidFill>
            </a:endParaRPr>
          </a:p>
          <a:p>
            <a:r>
              <a:rPr lang="fr-CM" sz="2000" b="1" i="1" dirty="0">
                <a:solidFill>
                  <a:schemeClr val="bg1"/>
                </a:solidFill>
              </a:rPr>
              <a:t>Est-ce que le nombre de votes induit des réactions positives considérables ?</a:t>
            </a:r>
          </a:p>
          <a:p>
            <a:endParaRPr lang="fr-CM" sz="2000" b="1" i="1" dirty="0">
              <a:solidFill>
                <a:schemeClr val="bg1"/>
              </a:solidFill>
            </a:endParaRPr>
          </a:p>
          <a:p>
            <a:r>
              <a:rPr lang="fr-CM" sz="2000" dirty="0">
                <a:solidFill>
                  <a:schemeClr val="bg1"/>
                </a:solidFill>
              </a:rPr>
              <a:t>Dans les deux slides qui suivent, nous présenterons:</a:t>
            </a:r>
          </a:p>
          <a:p>
            <a:pPr>
              <a:buFontTx/>
              <a:buChar char="-"/>
            </a:pPr>
            <a:r>
              <a:rPr lang="fr-CM" sz="2000" b="1" i="1" dirty="0">
                <a:solidFill>
                  <a:schemeClr val="bg1"/>
                </a:solidFill>
              </a:rPr>
              <a:t>Dans un premier Temps le nombre réaction positive, en fonction du nombre de vote;</a:t>
            </a:r>
          </a:p>
          <a:p>
            <a:pPr>
              <a:buFontTx/>
              <a:buChar char="-"/>
            </a:pPr>
            <a:r>
              <a:rPr lang="fr-CM" sz="2000" b="1" i="1" dirty="0">
                <a:solidFill>
                  <a:schemeClr val="bg1"/>
                </a:solidFill>
              </a:rPr>
              <a:t>Et dans ensuite le cas inverse Nombre de vote, en fonction du nombre de réaction positive</a:t>
            </a:r>
            <a:r>
              <a:rPr lang="fr-CM" sz="2000" dirty="0">
                <a:solidFill>
                  <a:schemeClr val="bg1"/>
                </a:solidFill>
              </a:rPr>
              <a:t> </a:t>
            </a:r>
          </a:p>
        </p:txBody>
      </p:sp>
    </p:spTree>
    <p:extLst>
      <p:ext uri="{BB962C8B-B14F-4D97-AF65-F5344CB8AC3E}">
        <p14:creationId xmlns:p14="http://schemas.microsoft.com/office/powerpoint/2010/main" val="3327920061"/>
      </p:ext>
    </p:extLst>
  </p:cSld>
  <p:clrMapOvr>
    <a:masterClrMapping/>
  </p:clrMapOvr>
  <mc:AlternateContent xmlns:mc="http://schemas.openxmlformats.org/markup-compatibility/2006">
    <mc:Choice xmlns:p14="http://schemas.microsoft.com/office/powerpoint/2010/main" Requires="p14">
      <p:transition spd="slow" p14:dur="800" advTm="3394">
        <p:circle/>
      </p:transition>
    </mc:Choice>
    <mc:Fallback>
      <p:transition spd="slow" advTm="3394">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CFEC-4A9D-7143-C196-564A43038587}"/>
              </a:ext>
            </a:extLst>
          </p:cNvPr>
          <p:cNvSpPr>
            <a:spLocks noGrp="1"/>
          </p:cNvSpPr>
          <p:nvPr>
            <p:ph type="title"/>
          </p:nvPr>
        </p:nvSpPr>
        <p:spPr>
          <a:xfrm>
            <a:off x="242341" y="55146"/>
            <a:ext cx="11707317" cy="649392"/>
          </a:xfrm>
          <a:solidFill>
            <a:srgbClr val="FF0000"/>
          </a:solidFill>
          <a:effectLst>
            <a:outerShdw blurRad="50800" dist="38100" dir="8100000" algn="tr" rotWithShape="0">
              <a:prstClr val="black">
                <a:alpha val="40000"/>
              </a:prstClr>
            </a:outerShdw>
          </a:effectLst>
        </p:spPr>
        <p:txBody>
          <a:bodyPr vert="horz" lIns="91440" tIns="45720" rIns="91440" bIns="45720" rtlCol="0" anchor="ctr">
            <a:noAutofit/>
          </a:bodyPr>
          <a:lstStyle/>
          <a:p>
            <a:pPr>
              <a:lnSpc>
                <a:spcPct val="100000"/>
              </a:lnSpc>
            </a:pPr>
            <a:r>
              <a:rPr lang="fr-FR" sz="2400" b="1" dirty="0"/>
              <a:t>3) </a:t>
            </a:r>
            <a:r>
              <a:rPr lang="fr-FR" sz="2400" b="1" u="sng" dirty="0"/>
              <a:t>Quels sont les 10 films ayant eût le plus de vote, et de réactions positives </a:t>
            </a:r>
            <a:r>
              <a:rPr lang="fr-FR" sz="2400" b="1" dirty="0"/>
              <a:t>: </a:t>
            </a:r>
            <a:br>
              <a:rPr lang="fr-FR" sz="2400" b="1" dirty="0"/>
            </a:br>
            <a:r>
              <a:rPr lang="fr-FR" sz="2400" b="1" i="1" dirty="0">
                <a:solidFill>
                  <a:schemeClr val="bg1"/>
                </a:solidFill>
              </a:rPr>
              <a:t>réactions positives par aux nombres de votes</a:t>
            </a:r>
            <a:r>
              <a:rPr lang="fr-FR" sz="2400" b="1" dirty="0">
                <a:solidFill>
                  <a:schemeClr val="bg1"/>
                </a:solidFill>
              </a:rPr>
              <a:t>.</a:t>
            </a:r>
            <a:endParaRPr lang="fr-CM" sz="2400" b="1" dirty="0">
              <a:solidFill>
                <a:schemeClr val="bg1"/>
              </a:solidFill>
            </a:endParaRPr>
          </a:p>
        </p:txBody>
      </p:sp>
      <p:pic>
        <p:nvPicPr>
          <p:cNvPr id="19" name="Content Placeholder 18">
            <a:extLst>
              <a:ext uri="{FF2B5EF4-FFF2-40B4-BE49-F238E27FC236}">
                <a16:creationId xmlns:a16="http://schemas.microsoft.com/office/drawing/2014/main" id="{67A41C39-1C88-AD3C-A46E-31E9B47FC8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341" y="704538"/>
            <a:ext cx="11707317" cy="5981075"/>
          </a:xfrm>
        </p:spPr>
      </p:pic>
    </p:spTree>
    <p:extLst>
      <p:ext uri="{BB962C8B-B14F-4D97-AF65-F5344CB8AC3E}">
        <p14:creationId xmlns:p14="http://schemas.microsoft.com/office/powerpoint/2010/main" val="2671085894"/>
      </p:ext>
    </p:extLst>
  </p:cSld>
  <p:clrMapOvr>
    <a:masterClrMapping/>
  </p:clrMapOvr>
  <p:transition spd="slow" advTm="3250">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CFEC-4A9D-7143-C196-564A43038587}"/>
              </a:ext>
            </a:extLst>
          </p:cNvPr>
          <p:cNvSpPr>
            <a:spLocks noGrp="1"/>
          </p:cNvSpPr>
          <p:nvPr>
            <p:ph type="title"/>
          </p:nvPr>
        </p:nvSpPr>
        <p:spPr>
          <a:xfrm>
            <a:off x="242341" y="55146"/>
            <a:ext cx="11707317" cy="619411"/>
          </a:xfrm>
          <a:solidFill>
            <a:srgbClr val="FF0000"/>
          </a:solidFill>
          <a:effectLst>
            <a:outerShdw blurRad="50800" dist="38100" dir="8100000" algn="tr" rotWithShape="0">
              <a:prstClr val="black">
                <a:alpha val="40000"/>
              </a:prstClr>
            </a:outerShdw>
          </a:effectLst>
        </p:spPr>
        <p:txBody>
          <a:bodyPr vert="horz" lIns="91440" tIns="45720" rIns="91440" bIns="45720" rtlCol="0" anchor="ctr">
            <a:noAutofit/>
          </a:bodyPr>
          <a:lstStyle/>
          <a:p>
            <a:pPr>
              <a:lnSpc>
                <a:spcPct val="100000"/>
              </a:lnSpc>
            </a:pPr>
            <a:r>
              <a:rPr lang="fr-FR" sz="2400" b="1" dirty="0"/>
              <a:t>3) </a:t>
            </a:r>
            <a:r>
              <a:rPr lang="fr-FR" sz="2400" b="1" u="sng" dirty="0"/>
              <a:t>Quels sont les 10 films ayant eût le plus de vote, et de réactions positives </a:t>
            </a:r>
            <a:r>
              <a:rPr lang="fr-FR" sz="2400" b="1" dirty="0"/>
              <a:t>:</a:t>
            </a:r>
            <a:br>
              <a:rPr lang="fr-FR" sz="2400" b="1" dirty="0"/>
            </a:br>
            <a:r>
              <a:rPr lang="fr-FR" sz="2400" b="1" dirty="0"/>
              <a:t> </a:t>
            </a:r>
            <a:r>
              <a:rPr lang="fr-FR" sz="1800" b="1" i="1" dirty="0">
                <a:solidFill>
                  <a:schemeClr val="bg1"/>
                </a:solidFill>
              </a:rPr>
              <a:t>nombre de votes</a:t>
            </a:r>
            <a:r>
              <a:rPr lang="fr-FR" sz="1800" b="1" dirty="0">
                <a:solidFill>
                  <a:schemeClr val="bg1"/>
                </a:solidFill>
              </a:rPr>
              <a:t> </a:t>
            </a:r>
            <a:r>
              <a:rPr lang="fr-FR" sz="1800" b="1" i="1" dirty="0">
                <a:solidFill>
                  <a:schemeClr val="bg1"/>
                </a:solidFill>
              </a:rPr>
              <a:t>par rapport aux réactions positives.</a:t>
            </a:r>
            <a:endParaRPr lang="fr-CM" sz="2400" b="1" u="sng" dirty="0">
              <a:solidFill>
                <a:schemeClr val="bg1"/>
              </a:solidFill>
            </a:endParaRPr>
          </a:p>
        </p:txBody>
      </p:sp>
      <p:pic>
        <p:nvPicPr>
          <p:cNvPr id="10" name="Content Placeholder 9">
            <a:extLst>
              <a:ext uri="{FF2B5EF4-FFF2-40B4-BE49-F238E27FC236}">
                <a16:creationId xmlns:a16="http://schemas.microsoft.com/office/drawing/2014/main" id="{CC6A5D48-B0E7-F936-ACD0-6FFD985C59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342" y="674557"/>
            <a:ext cx="11707316" cy="6183443"/>
          </a:xfrm>
        </p:spPr>
      </p:pic>
    </p:spTree>
    <p:extLst>
      <p:ext uri="{BB962C8B-B14F-4D97-AF65-F5344CB8AC3E}">
        <p14:creationId xmlns:p14="http://schemas.microsoft.com/office/powerpoint/2010/main" val="2390591396"/>
      </p:ext>
    </p:extLst>
  </p:cSld>
  <p:clrMapOvr>
    <a:masterClrMapping/>
  </p:clrMapOvr>
  <p:transition spd="slow" advTm="2876">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1128</Words>
  <Application>Microsoft Office PowerPoint</Application>
  <PresentationFormat>Widescreen</PresentationFormat>
  <Paragraphs>81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YouTube</vt:lpstr>
      <vt:lpstr>SOMMAIRE :</vt:lpstr>
      <vt:lpstr>AVANT-PROPOS</vt:lpstr>
      <vt:lpstr>Création de la Table émotions </vt:lpstr>
      <vt:lpstr>1) Quel est le nombre de films produits par Genre ? </vt:lpstr>
      <vt:lpstr>2) Quel est le nombre de films produits par Mois ?</vt:lpstr>
      <vt:lpstr>Question de réflexion N°1</vt:lpstr>
      <vt:lpstr>3) Quels sont les 10 films ayant eût le plus de vote, et de réactions positives :  réactions positives par aux nombres de votes.</vt:lpstr>
      <vt:lpstr>3) Quels sont les 10 films ayant eût le plus de vote, et de réactions positives :  nombre de votes par rapport aux réactions positives.</vt:lpstr>
      <vt:lpstr>Réponse à la question de réflexion N°1</vt:lpstr>
      <vt:lpstr>4) Quels sont les 10 films ayant eût le plus de votes, et  de réactions négatives</vt:lpstr>
      <vt:lpstr>5) Quelles sont les 10 Stars ayant joué le plus de films ?</vt:lpstr>
      <vt:lpstr>Bonus: Films joués par Will Ferrell</vt:lpstr>
      <vt:lpstr>6) Quels sont 10 Directeurs ayant produit le plus de films ? </vt:lpstr>
      <vt:lpstr>7) Quels sont les 10 compagnies ayant réalisées le plus de films ?</vt:lpstr>
      <vt:lpstr>8) Quel est le budget:  Total,  Maximal,  Moyen, Minimum pour la production des films ?                              Nb: Le calcul se fera sur "le budget net" et non sur "le budget brute"</vt:lpstr>
      <vt:lpstr>BONUS:  Question de réflexion N°2</vt:lpstr>
      <vt:lpstr>10-a) Quel est le film ayant le PLUS GRAND BUDGET alloué à sa production, et quel est son "nombre de vote", et de "réaction positive" ?</vt:lpstr>
      <vt:lpstr>10-b) Quel est le film ayant le PLUS PETIT BUDGET alloué à sa production, et quel est son "nombre de vote", et de "réaction positive" ?</vt:lpstr>
      <vt:lpstr>10-c) Quel est le film ayant le PLUS DE REACTION POSITIVE ET LE  BUDGET alloué à sa production </vt:lpstr>
      <vt:lpstr>BONUS:  Réponse à la question de réflexion N°2</vt:lpstr>
      <vt:lpstr>SYNTHESE</vt:lpstr>
      <vt:lpstr>PowerPoint Presentation</vt:lpstr>
      <vt:lpstr>YouTube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dc:title>
  <dc:creator>Jean Rodrigue Awono</dc:creator>
  <cp:lastModifiedBy>Jean Rodrigue Awono</cp:lastModifiedBy>
  <cp:revision>8</cp:revision>
  <dcterms:created xsi:type="dcterms:W3CDTF">2024-03-09T11:54:52Z</dcterms:created>
  <dcterms:modified xsi:type="dcterms:W3CDTF">2024-03-11T05:33:31Z</dcterms:modified>
</cp:coreProperties>
</file>