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C20B5-73BA-0E74-2248-F88352AA9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0EA179-478E-0286-4C2F-5FA6B0C0A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B27DE-1826-6E7B-9424-D41302AE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A7D618-A621-FBF9-BDCD-172DC806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CA23F8-AA93-036C-EDF4-7BEDACB2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70626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2AEBA-50FB-9D34-2888-EFCA0595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139C9E-FA1E-2761-7992-8C92E9F14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B08E4E-CD0D-90FF-6C89-522580C3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A876CC-AB3C-97E4-BAF9-DB5184E9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4901BE-C883-E310-0A1D-5F10089B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1389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F8E048-291B-6F4D-80BE-6DFB0FAA7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7C9976-0565-88F5-DAEA-0063D75FB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BE0D9-C196-A9E3-7F18-69B258EF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0B45F-ED38-1062-F97F-702C59B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FBF9C-642D-92D6-9E30-FD6D18FA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73279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4096F-A06A-FDAC-195E-C0F4A2F1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1F2AA-87BA-F411-5AFA-4DCDA013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EB59A-9FBD-957E-532C-07CBF286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7B504-CBB2-FF80-385C-90ED6DD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8D47-9AA4-A876-A621-32B0F03B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08904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818F0-1B5C-27E7-C7C1-28556BBD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7FC063-F7EF-AF34-3DF5-7A143658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5D84BF-A06C-3490-4AA8-AFBC021B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B43B57-1894-F510-AE2E-4A4C9E4B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A81EEA-80B2-8195-AB4B-99A8DE50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9368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59FB3-7218-607C-50F1-1164BAE8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75677-B27B-9C04-3EE7-2904CDF76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3FBC7A-8833-4E50-F2BA-42F109EF4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B4F3B3-1749-B34E-6286-91C7F542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6D21B5-7A36-F39B-B303-F867CD90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8ABFF-3A98-1F20-736E-64617888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18705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329F6-28B4-E1A3-86A1-BC4A9437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A09F9E-3FE5-9707-E839-E6DEA9ED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1203E1-5EBC-0081-F483-A0A69BC9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0A9430-25B7-838E-24D8-5F7DD1FA1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228961-C216-5287-1C17-5F1ED5544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6138D3-931F-A5B3-ED6A-6D6DA345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549EB2-A806-EBDF-AB08-9CC43591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0F42AC-8E2B-3F7F-5655-76EC899E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80516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63737-B008-4DD8-91A2-E3FBFFF5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69C296-779D-7A8A-D6C1-9B7E3E8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216561-9760-6E13-E1BA-1308A831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D1BBD4-E423-BB16-1DC2-55449D11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81443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2C5B06-B8D0-DBD0-811A-93DA4B3A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7B7FFE-6C2C-44D4-F00D-AADAD938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E0C2FB-C66B-9B7F-6177-BC367915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78261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53DEE-5A14-AF72-7603-5699E6A3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9FCD67-15EF-B08E-D61F-E93E64BD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FA451F-C8BE-E136-9C53-8C586933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6AA84E-54DF-72D5-A7B2-35D5FA97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4E6CDD-E5B9-BF57-66C4-0901E0C5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BF4E98-A340-A887-AF2F-FCF2E038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56552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33CF1-96BB-8A35-0D20-C81395F1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99E5F8-082A-C557-4405-F793FD3E5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8142EE-3EF0-959D-CC82-3DE53534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A57E9D-AD3B-43BC-D7A7-60B4C98C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6CD1A-CE26-DB8B-1D92-BC5D3403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674397-222E-F5A9-76E0-5BDE18D0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04762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A23D6C-7F97-5533-C332-332D5E39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2E67F7-2EC3-FD59-D99F-7872C347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A560E3-CC7D-C9C7-FFC4-01498D39C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B8FF-1C9B-4A39-B136-364A1E8463C7}" type="datetimeFigureOut">
              <a:rPr lang="fr-CM" smtClean="0"/>
              <a:t>04/03/2024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613BB5-631D-AF78-640D-6BB4AC437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F066D-D117-8AE9-EA5E-AC4055ACC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B9F7-1640-4F7D-B7ED-C40F760A6FB0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46032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01137-A4DC-6C38-EF62-D3B6E766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673652" cy="4319067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INTERROGATION D’UNE MINI-BASE DE DONNÉES DE CONSTRUCTION D’AVION</a:t>
            </a:r>
            <a:endParaRPr lang="fr-CM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5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5000">
        <p14:doors dir="vert"/>
      </p:transition>
    </mc:Choice>
    <mc:Fallback>
      <p:transition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8E8DF-F1BA-6C58-7D69-CA43F6C78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89086"/>
          </a:xfrm>
        </p:spPr>
        <p:txBody>
          <a:bodyPr numCol="1" anchor="ctr">
            <a:noAutofit/>
          </a:bodyPr>
          <a:lstStyle/>
          <a:p>
            <a:pPr algn="ctr"/>
            <a:r>
              <a:rPr lang="fr-FR" sz="3600" b="1" i="1" u="sng" dirty="0">
                <a:solidFill>
                  <a:schemeClr val="accent1"/>
                </a:solidFill>
              </a:rPr>
              <a:t>Merci pour votre attention !!!</a:t>
            </a:r>
            <a:endParaRPr lang="fr-CM" sz="3600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7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C63038C-6FEC-EE6A-72B2-37F9B736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47" y="1341618"/>
            <a:ext cx="3777182" cy="700791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/>
              <a:t>Création de la table </a:t>
            </a:r>
            <a:endParaRPr lang="fr-CM" sz="3600" b="1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2BC124A1-2FB1-5603-B745-74742F56F4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1" r="16471"/>
          <a:stretch>
            <a:fillRect/>
          </a:stretch>
        </p:blipFill>
        <p:spPr>
          <a:xfrm>
            <a:off x="4616970" y="374754"/>
            <a:ext cx="7090348" cy="6056025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AA9E667-F9E8-7898-75CF-803566558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443347"/>
            <a:ext cx="3537340" cy="700790"/>
          </a:xfrm>
        </p:spPr>
        <p:txBody>
          <a:bodyPr/>
          <a:lstStyle/>
          <a:p>
            <a:r>
              <a:rPr lang="fr-FR" i="1" dirty="0"/>
              <a:t>Créer une table qui contiendra les données du fichier CSV</a:t>
            </a:r>
            <a:endParaRPr lang="fr-CM" i="1" dirty="0"/>
          </a:p>
        </p:txBody>
      </p:sp>
    </p:spTree>
    <p:extLst>
      <p:ext uri="{BB962C8B-B14F-4D97-AF65-F5344CB8AC3E}">
        <p14:creationId xmlns:p14="http://schemas.microsoft.com/office/powerpoint/2010/main" val="238403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8E8DF-F1BA-6C58-7D69-CA43F6C7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r>
              <a:rPr lang="fr-FR" b="1" i="1" u="sng" dirty="0">
                <a:solidFill>
                  <a:schemeClr val="accent1"/>
                </a:solidFill>
              </a:rPr>
              <a:t>Présentation de la base de données</a:t>
            </a:r>
            <a:endParaRPr lang="fr-CM" b="1" i="1" u="sng" dirty="0">
              <a:solidFill>
                <a:schemeClr val="accent1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43F666D-945A-82B5-69B1-6BBC8E7F1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9173"/>
            <a:ext cx="10515600" cy="5233701"/>
          </a:xfrm>
        </p:spPr>
      </p:pic>
    </p:spTree>
    <p:extLst>
      <p:ext uri="{BB962C8B-B14F-4D97-AF65-F5344CB8AC3E}">
        <p14:creationId xmlns:p14="http://schemas.microsoft.com/office/powerpoint/2010/main" val="63322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8E8DF-F1BA-6C58-7D69-CA43F6C7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Différents types d’avions &amp; Constructeurs</a:t>
            </a:r>
            <a:endParaRPr lang="fr-CM" b="1" i="1" u="sng" dirty="0">
              <a:solidFill>
                <a:schemeClr val="accent1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43F666D-945A-82B5-69B1-6BBC8E7F1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59173"/>
            <a:ext cx="10515600" cy="5233701"/>
          </a:xfrm>
        </p:spPr>
      </p:pic>
    </p:spTree>
    <p:extLst>
      <p:ext uri="{BB962C8B-B14F-4D97-AF65-F5344CB8AC3E}">
        <p14:creationId xmlns:p14="http://schemas.microsoft.com/office/powerpoint/2010/main" val="369709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8E8DF-F1BA-6C58-7D69-CA43F6C7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Nombres d’avions construits par type </a:t>
            </a:r>
            <a:endParaRPr lang="fr-CM" b="1" i="1" u="sng" dirty="0">
              <a:solidFill>
                <a:schemeClr val="accent1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43F666D-945A-82B5-69B1-6BBC8E7F1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59173"/>
            <a:ext cx="10515600" cy="5233701"/>
          </a:xfrm>
        </p:spPr>
      </p:pic>
    </p:spTree>
    <p:extLst>
      <p:ext uri="{BB962C8B-B14F-4D97-AF65-F5344CB8AC3E}">
        <p14:creationId xmlns:p14="http://schemas.microsoft.com/office/powerpoint/2010/main" val="236804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8E8DF-F1BA-6C58-7D69-CA43F6C7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Autofit/>
          </a:bodyPr>
          <a:lstStyle/>
          <a:p>
            <a:pPr algn="ctr"/>
            <a:r>
              <a:rPr lang="fr-FR" sz="3600" b="1" i="1" u="sng" dirty="0">
                <a:solidFill>
                  <a:schemeClr val="accent1"/>
                </a:solidFill>
              </a:rPr>
              <a:t>Nombres d’avions construits par  constructeur</a:t>
            </a:r>
            <a:endParaRPr lang="fr-CM" sz="3600" b="1" i="1" u="sng" dirty="0">
              <a:solidFill>
                <a:schemeClr val="accent1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43F666D-945A-82B5-69B1-6BBC8E7F1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59173"/>
            <a:ext cx="10515600" cy="5233701"/>
          </a:xfrm>
        </p:spPr>
      </p:pic>
    </p:spTree>
    <p:extLst>
      <p:ext uri="{BB962C8B-B14F-4D97-AF65-F5344CB8AC3E}">
        <p14:creationId xmlns:p14="http://schemas.microsoft.com/office/powerpoint/2010/main" val="300531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8E8DF-F1BA-6C58-7D69-CA43F6C7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Autofit/>
          </a:bodyPr>
          <a:lstStyle/>
          <a:p>
            <a:pPr algn="ctr"/>
            <a:r>
              <a:rPr lang="fr-FR" sz="3600" b="1" i="1" u="sng" dirty="0">
                <a:solidFill>
                  <a:schemeClr val="accent1"/>
                </a:solidFill>
              </a:rPr>
              <a:t>Quelques Objets construits &amp; Technicien  à contacter </a:t>
            </a:r>
            <a:endParaRPr lang="fr-CM" sz="3600" b="1" i="1" u="sng" dirty="0">
              <a:solidFill>
                <a:schemeClr val="accent1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43F666D-945A-82B5-69B1-6BBC8E7F1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59173"/>
            <a:ext cx="10515600" cy="5233701"/>
          </a:xfrm>
        </p:spPr>
      </p:pic>
    </p:spTree>
    <p:extLst>
      <p:ext uri="{BB962C8B-B14F-4D97-AF65-F5344CB8AC3E}">
        <p14:creationId xmlns:p14="http://schemas.microsoft.com/office/powerpoint/2010/main" val="380287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8E8DF-F1BA-6C58-7D69-CA43F6C7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Autofit/>
          </a:bodyPr>
          <a:lstStyle/>
          <a:p>
            <a:pPr algn="ctr"/>
            <a:r>
              <a:rPr lang="fr-FR" sz="3600" b="1" i="1" u="sng" dirty="0">
                <a:solidFill>
                  <a:schemeClr val="accent1"/>
                </a:solidFill>
              </a:rPr>
              <a:t>Objets nécessitants plus de temps de constructions  </a:t>
            </a:r>
            <a:endParaRPr lang="fr-CM" sz="3600" b="1" i="1" u="sng" dirty="0">
              <a:solidFill>
                <a:schemeClr val="accent1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43F666D-945A-82B5-69B1-6BBC8E7F1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59173"/>
            <a:ext cx="10515600" cy="5351489"/>
          </a:xfrm>
        </p:spPr>
      </p:pic>
    </p:spTree>
    <p:extLst>
      <p:ext uri="{BB962C8B-B14F-4D97-AF65-F5344CB8AC3E}">
        <p14:creationId xmlns:p14="http://schemas.microsoft.com/office/powerpoint/2010/main" val="342350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8E8DF-F1BA-6C58-7D69-CA43F6C7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Autofit/>
          </a:bodyPr>
          <a:lstStyle/>
          <a:p>
            <a:pPr algn="ctr"/>
            <a:r>
              <a:rPr lang="fr-FR" sz="3600" b="1" i="1" u="sng" dirty="0">
                <a:solidFill>
                  <a:schemeClr val="accent1"/>
                </a:solidFill>
              </a:rPr>
              <a:t>Objets nécessitants moins de temps de constructions  </a:t>
            </a:r>
            <a:endParaRPr lang="fr-CM" sz="3600" b="1" i="1" u="sng" dirty="0">
              <a:solidFill>
                <a:schemeClr val="accent1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43F666D-945A-82B5-69B1-6BBC8E7F1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59173"/>
            <a:ext cx="10515600" cy="5351489"/>
          </a:xfrm>
        </p:spPr>
      </p:pic>
    </p:spTree>
    <p:extLst>
      <p:ext uri="{BB962C8B-B14F-4D97-AF65-F5344CB8AC3E}">
        <p14:creationId xmlns:p14="http://schemas.microsoft.com/office/powerpoint/2010/main" val="142042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0">
        <p14:doors dir="vert"/>
      </p:transition>
    </mc:Choice>
    <mc:Fallback>
      <p:transition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Office PowerPoint</Application>
  <PresentationFormat>Grand écran</PresentationFormat>
  <Paragraphs>11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INTERROGATION D’UNE MINI-BASE DE DONNÉES DE CONSTRUCTION D’AVION</vt:lpstr>
      <vt:lpstr>Création de la table </vt:lpstr>
      <vt:lpstr>Présentation de la base de données</vt:lpstr>
      <vt:lpstr>Différents types d’avions &amp; Constructeurs</vt:lpstr>
      <vt:lpstr>Nombres d’avions construits par type </vt:lpstr>
      <vt:lpstr>Nombres d’avions construits par  constructeur</vt:lpstr>
      <vt:lpstr>Quelques Objets construits &amp; Technicien  à contacter </vt:lpstr>
      <vt:lpstr>Objets nécessitants plus de temps de constructions  </vt:lpstr>
      <vt:lpstr>Objets nécessitants moins de temps de constructions  </vt:lpstr>
      <vt:lpstr>Merci pour votre attention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INTERROGATION D’UNE MINI-BASE DE DONNÉES DE CONSTRUCTION D’AVION</dc:title>
  <dc:creator>JEAN RODRIGUE AWONO</dc:creator>
  <cp:lastModifiedBy>JEAN RODRIGUE AWONO</cp:lastModifiedBy>
  <cp:revision>3</cp:revision>
  <dcterms:created xsi:type="dcterms:W3CDTF">2024-03-04T04:52:04Z</dcterms:created>
  <dcterms:modified xsi:type="dcterms:W3CDTF">2024-03-04T05:13:25Z</dcterms:modified>
</cp:coreProperties>
</file>