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4" r:id="rId5"/>
    <p:sldId id="263" r:id="rId6"/>
    <p:sldId id="261" r:id="rId7"/>
    <p:sldId id="272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1" r:id="rId16"/>
    <p:sldId id="270" r:id="rId17"/>
    <p:sldId id="257" r:id="rId18"/>
    <p:sldId id="262" r:id="rId19"/>
    <p:sldId id="275" r:id="rId20"/>
  </p:sldIdLst>
  <p:sldSz cx="12192000" cy="6858000"/>
  <p:notesSz cx="6797675" cy="987266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9A4E2-0EC4-4221-B4BB-3E4E15BEE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85167-AF52-4574-B692-EB135F13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F3484-FAD8-45E4-AFFE-2DA93D4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DCEE0-AF9A-4BA6-B487-2BDCF828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947CC-2B01-40F8-9F24-C066D47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604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3658-93AB-4B26-928E-384B92C2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62C713-8EEF-4DC8-A488-0F759A4D3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EA14A-DDCB-446F-A876-8A40BEF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FAC69-33DC-4244-A448-B0D343E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B4811-38B2-477F-AB88-A223A2C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C434F-8969-404F-A18B-B5B58C544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93393C-EEE6-405B-98D6-F8A606A2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3C592-7255-4C8C-B190-5540280A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776CB-E17A-4BBF-9E6E-802DFEEC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CF448-A5ED-40E7-A250-D34DDBAB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04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38003-6172-4968-BE57-D0AD93C0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17EEA-EE3E-4C78-841F-16D32BAC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88694-6BAC-42E5-B4B8-74F9BACC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BB721-51AE-4739-AC0F-EAC9BCE6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57153-9C42-477E-A39E-C43C81AE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56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9CF19-FEA2-4638-8909-D9597540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2CAF6-A31E-4E19-99EA-D5F6E6E2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59860B-6E24-4404-87F1-9D6FEDCA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2B5A2-DD80-4B77-B610-8F5A4419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5CC1F-3E89-449D-BB38-D55B5869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07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BE3AC-DF28-44D7-9F73-4E36739E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0CED7-5939-420C-912D-1339D7F09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6EA63-63C4-4885-843D-0CDA2F5D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14A09C-7BC4-4F3D-8A74-FEFFC2C4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38EB90-D550-488F-A8A9-68CF4CFA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F25E68-59DF-4E49-B5CD-EA87C2E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0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F63AC-4B18-437F-A757-3CE6B4A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3F341C-3F55-4A76-BC30-BA708BAA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4EAB67-9B2B-486A-8F13-A1A3EA47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8DFEC4-017E-4502-9D6F-98C4FF7D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9E1856-6B0B-44B9-9B52-BB0FD8DB7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57C79-89D3-40C4-9010-9A5A1764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093664-0B78-47F4-A13E-552B88BE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6F51B-E126-4A27-9641-34131E01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87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D6669-A1B8-4D7F-AEAF-4ECEA121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F5314C-E80C-4421-8B6D-73564BD1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62F270-BEE4-42C9-A199-C82A5ABE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2A0C55-7BC4-4CB0-BA37-FBAD9195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25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11CF5A-87D0-4BFB-9EA7-AB97CAFF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4E3A39-1C2D-4310-9126-A3833392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86E24-3ACB-4DCC-8101-719CA488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9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230-8E4D-4641-AA6E-D6357557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25C0C-500D-474A-BAF4-43CC82E5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96F05-443B-4EF8-8890-F8905875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3941C0-823C-4D43-A13C-192F698D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2B4958-37E3-413E-8E9E-29C27CCF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7E0F53-0E67-4919-ABD0-743B08B6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021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66164-2150-4178-8A90-5FC0BAE3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BBA190-EB45-4B5E-B8A0-043A05C45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23568F-1032-4227-AFDB-155FA52E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E5FB2-8AD2-476B-B702-7BF3F745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65C04-C01D-4D99-9351-20BB908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B97D4D-553D-4E9F-A6AA-14F2C4A9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8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24DC1A-47DD-4174-9732-8E159459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B3083-910E-4807-BE2B-6A73F7EC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67C08-91CD-4957-A1CD-17AC574F0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4218-8151-4440-9382-4811ED03AEC4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63094-8432-4238-8993-9E8647DE1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38A4B-0A92-4273-B75B-D94450259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D9FB-A1C4-4EDE-B526-7F3CCD803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6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1C444C6-7659-478F-B980-55B3C6152C45}"/>
              </a:ext>
            </a:extLst>
          </p:cNvPr>
          <p:cNvSpPr/>
          <p:nvPr/>
        </p:nvSpPr>
        <p:spPr>
          <a:xfrm>
            <a:off x="4373639" y="393947"/>
            <a:ext cx="2324100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DECANO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D31FF06-7286-41BB-980D-034646A6AFEB}"/>
              </a:ext>
            </a:extLst>
          </p:cNvPr>
          <p:cNvSpPr/>
          <p:nvPr/>
        </p:nvSpPr>
        <p:spPr>
          <a:xfrm>
            <a:off x="4807720" y="1807716"/>
            <a:ext cx="1455938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GERENCIA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03FF230-C095-4163-9FF8-BE7F47AC0DA4}"/>
              </a:ext>
            </a:extLst>
          </p:cNvPr>
          <p:cNvSpPr/>
          <p:nvPr/>
        </p:nvSpPr>
        <p:spPr>
          <a:xfrm>
            <a:off x="10427841" y="3423450"/>
            <a:ext cx="1219200" cy="4332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SISTEMAS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3BA726-B3C7-42D9-BE88-7E1DA163F4E7}"/>
              </a:ext>
            </a:extLst>
          </p:cNvPr>
          <p:cNvSpPr/>
          <p:nvPr/>
        </p:nvSpPr>
        <p:spPr>
          <a:xfrm>
            <a:off x="544959" y="3412603"/>
            <a:ext cx="1003176" cy="477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SECRETARIA GERENCIA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5460142-7B2E-4CD7-8DB3-A76E9B0DEE44}"/>
              </a:ext>
            </a:extLst>
          </p:cNvPr>
          <p:cNvSpPr/>
          <p:nvPr/>
        </p:nvSpPr>
        <p:spPr>
          <a:xfrm>
            <a:off x="3593128" y="3457852"/>
            <a:ext cx="1003176" cy="4319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TESORERIA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B40E3B7-B37E-4D3A-86B2-8C72914935F3}"/>
              </a:ext>
            </a:extLst>
          </p:cNvPr>
          <p:cNvSpPr/>
          <p:nvPr/>
        </p:nvSpPr>
        <p:spPr>
          <a:xfrm>
            <a:off x="5130748" y="3429000"/>
            <a:ext cx="1219200" cy="4607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LIQUIDACIONES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E35477A-6A7C-45E2-A40D-FD96C95FD8F3}"/>
              </a:ext>
            </a:extLst>
          </p:cNvPr>
          <p:cNvSpPr/>
          <p:nvPr/>
        </p:nvSpPr>
        <p:spPr>
          <a:xfrm>
            <a:off x="7061253" y="3428999"/>
            <a:ext cx="1219200" cy="4443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CONTABILIDAD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4F515E1-5650-481C-BD22-C2EC96EABD05}"/>
              </a:ext>
            </a:extLst>
          </p:cNvPr>
          <p:cNvSpPr/>
          <p:nvPr/>
        </p:nvSpPr>
        <p:spPr>
          <a:xfrm>
            <a:off x="468944" y="1519811"/>
            <a:ext cx="1768229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JUNTA DIRECTIVA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8B5BDE7-692B-462C-907F-1AB6320F26FB}"/>
              </a:ext>
            </a:extLst>
          </p:cNvPr>
          <p:cNvSpPr/>
          <p:nvPr/>
        </p:nvSpPr>
        <p:spPr>
          <a:xfrm>
            <a:off x="4168990" y="5441272"/>
            <a:ext cx="942144" cy="855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USUARIO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A77F4C1-4C0E-4CCB-8984-2E5CA149E754}"/>
              </a:ext>
            </a:extLst>
          </p:cNvPr>
          <p:cNvSpPr/>
          <p:nvPr/>
        </p:nvSpPr>
        <p:spPr>
          <a:xfrm>
            <a:off x="318578" y="5610687"/>
            <a:ext cx="1455938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MESA DE PARTES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9CE2937-F1AA-4CA1-B51C-6D11B62F564E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1774516" y="5841507"/>
            <a:ext cx="2394474" cy="2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016A03-D968-41D5-8BB7-D9F1E366ED0C}"/>
              </a:ext>
            </a:extLst>
          </p:cNvPr>
          <p:cNvSpPr txBox="1"/>
          <p:nvPr/>
        </p:nvSpPr>
        <p:spPr>
          <a:xfrm>
            <a:off x="1703934" y="5545713"/>
            <a:ext cx="266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DOCUMENTO PRECENCIAL</a:t>
            </a:r>
          </a:p>
          <a:p>
            <a:r>
              <a:rPr lang="es-PE" dirty="0"/>
              <a:t>              TRAMITE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7ECFEB-6A4C-46D7-9A8D-6DEF4BF3A08F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1046547" y="3889778"/>
            <a:ext cx="0" cy="172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676F7C3-A646-4099-96BC-CB56816B4EF2}"/>
              </a:ext>
            </a:extLst>
          </p:cNvPr>
          <p:cNvSpPr txBox="1"/>
          <p:nvPr/>
        </p:nvSpPr>
        <p:spPr>
          <a:xfrm>
            <a:off x="150921" y="4589755"/>
            <a:ext cx="1003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SE DERIVA A SECRETARIA DE GERENCIA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E94415F-3DAA-44CE-8E6B-4D80A387EDD1}"/>
              </a:ext>
            </a:extLst>
          </p:cNvPr>
          <p:cNvSpPr/>
          <p:nvPr/>
        </p:nvSpPr>
        <p:spPr>
          <a:xfrm>
            <a:off x="1909834" y="3412603"/>
            <a:ext cx="1219200" cy="4332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ASIST. GERENCIA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FCF2BCC-E8E6-4095-9C1F-FB4C5C3D9CED}"/>
              </a:ext>
            </a:extLst>
          </p:cNvPr>
          <p:cNvSpPr/>
          <p:nvPr/>
        </p:nvSpPr>
        <p:spPr>
          <a:xfrm>
            <a:off x="8996249" y="3423449"/>
            <a:ext cx="1219200" cy="4332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IMAGEN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190B88C-FB82-4CEC-BD91-58CF38722769}"/>
              </a:ext>
            </a:extLst>
          </p:cNvPr>
          <p:cNvCxnSpPr>
            <a:cxnSpLocks/>
          </p:cNvCxnSpPr>
          <p:nvPr/>
        </p:nvCxnSpPr>
        <p:spPr>
          <a:xfrm flipV="1">
            <a:off x="2503789" y="3845886"/>
            <a:ext cx="0" cy="48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FA2CEAD-C6B3-4DDB-B34A-74D7C361BCD6}"/>
              </a:ext>
            </a:extLst>
          </p:cNvPr>
          <p:cNvCxnSpPr/>
          <p:nvPr/>
        </p:nvCxnSpPr>
        <p:spPr>
          <a:xfrm flipH="1">
            <a:off x="1154097" y="4332303"/>
            <a:ext cx="1349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A2219A6-293A-4B51-80F7-E1C1C4A16DA2}"/>
              </a:ext>
            </a:extLst>
          </p:cNvPr>
          <p:cNvCxnSpPr>
            <a:cxnSpLocks/>
          </p:cNvCxnSpPr>
          <p:nvPr/>
        </p:nvCxnSpPr>
        <p:spPr>
          <a:xfrm>
            <a:off x="1154097" y="3873380"/>
            <a:ext cx="0" cy="458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03826B3-AD45-4D3E-9D82-5FDA2CDDAAB1}"/>
              </a:ext>
            </a:extLst>
          </p:cNvPr>
          <p:cNvSpPr txBox="1"/>
          <p:nvPr/>
        </p:nvSpPr>
        <p:spPr>
          <a:xfrm>
            <a:off x="1338264" y="4139526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000" dirty="0"/>
              <a:t>Cotización de </a:t>
            </a:r>
          </a:p>
          <a:p>
            <a:pPr algn="ctr"/>
            <a:r>
              <a:rPr lang="es-PE" sz="1000" dirty="0"/>
              <a:t>alquiler ambientes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912E54C-9DC2-49ED-BF08-1F0940A7DE2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519434" y="2281561"/>
            <a:ext cx="0" cy="113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45B8B23-0DF3-4874-BEF7-9A93A966BF7F}"/>
              </a:ext>
            </a:extLst>
          </p:cNvPr>
          <p:cNvCxnSpPr/>
          <p:nvPr/>
        </p:nvCxnSpPr>
        <p:spPr>
          <a:xfrm>
            <a:off x="2491144" y="2281561"/>
            <a:ext cx="2316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ACF4743-E804-4422-B018-8E5C5EB08769}"/>
              </a:ext>
            </a:extLst>
          </p:cNvPr>
          <p:cNvCxnSpPr/>
          <p:nvPr/>
        </p:nvCxnSpPr>
        <p:spPr>
          <a:xfrm flipH="1">
            <a:off x="2237173" y="1953087"/>
            <a:ext cx="257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21A18B0F-7EA4-45E0-B12E-9328DD1B948F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338264" y="665956"/>
            <a:ext cx="14795" cy="85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3A28D86-5653-4722-B67E-9FF630E896A7}"/>
              </a:ext>
            </a:extLst>
          </p:cNvPr>
          <p:cNvCxnSpPr/>
          <p:nvPr/>
        </p:nvCxnSpPr>
        <p:spPr>
          <a:xfrm>
            <a:off x="1338264" y="665956"/>
            <a:ext cx="303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D3FE34A-AC07-4FBD-8245-D44DD3A2291D}"/>
              </a:ext>
            </a:extLst>
          </p:cNvPr>
          <p:cNvSpPr txBox="1"/>
          <p:nvPr/>
        </p:nvSpPr>
        <p:spPr>
          <a:xfrm>
            <a:off x="1913138" y="2861143"/>
            <a:ext cx="648070" cy="21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/>
              <a:t>evaluación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E827AB1-A677-4C70-950C-712203D9FB17}"/>
              </a:ext>
            </a:extLst>
          </p:cNvPr>
          <p:cNvSpPr txBox="1"/>
          <p:nvPr/>
        </p:nvSpPr>
        <p:spPr>
          <a:xfrm>
            <a:off x="3269093" y="2105882"/>
            <a:ext cx="648070" cy="21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/>
              <a:t>evaluación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DEC273B-F9F5-408F-9524-DFD0E0E9CE64}"/>
              </a:ext>
            </a:extLst>
          </p:cNvPr>
          <p:cNvSpPr txBox="1"/>
          <p:nvPr/>
        </p:nvSpPr>
        <p:spPr>
          <a:xfrm>
            <a:off x="3176217" y="1716084"/>
            <a:ext cx="648070" cy="21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/>
              <a:t>evaluación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449FBDF-B053-47C3-8BE0-5AE350700674}"/>
              </a:ext>
            </a:extLst>
          </p:cNvPr>
          <p:cNvSpPr txBox="1"/>
          <p:nvPr/>
        </p:nvSpPr>
        <p:spPr>
          <a:xfrm>
            <a:off x="2167109" y="437762"/>
            <a:ext cx="648070" cy="21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/>
              <a:t>evaluación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8B04C63-9514-487A-8E8E-34FAC7637EAD}"/>
              </a:ext>
            </a:extLst>
          </p:cNvPr>
          <p:cNvCxnSpPr/>
          <p:nvPr/>
        </p:nvCxnSpPr>
        <p:spPr>
          <a:xfrm>
            <a:off x="2734322" y="3856732"/>
            <a:ext cx="0" cy="47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CB0C07B3-30AB-45E5-A10B-E91AD714A935}"/>
              </a:ext>
            </a:extLst>
          </p:cNvPr>
          <p:cNvCxnSpPr/>
          <p:nvPr/>
        </p:nvCxnSpPr>
        <p:spPr>
          <a:xfrm>
            <a:off x="2734322" y="4332303"/>
            <a:ext cx="1434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5B4AD9DB-E5F5-449D-A7CB-BA9DA82A370A}"/>
              </a:ext>
            </a:extLst>
          </p:cNvPr>
          <p:cNvCxnSpPr/>
          <p:nvPr/>
        </p:nvCxnSpPr>
        <p:spPr>
          <a:xfrm flipV="1">
            <a:off x="4168990" y="3845886"/>
            <a:ext cx="0" cy="48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6D35E7F-E7A6-4817-8B44-6CC33786B78C}"/>
              </a:ext>
            </a:extLst>
          </p:cNvPr>
          <p:cNvSpPr txBox="1"/>
          <p:nvPr/>
        </p:nvSpPr>
        <p:spPr>
          <a:xfrm>
            <a:off x="3011990" y="4124137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" dirty="0"/>
              <a:t>Pago alquiler</a:t>
            </a:r>
          </a:p>
        </p:txBody>
      </p:sp>
    </p:spTree>
    <p:extLst>
      <p:ext uri="{BB962C8B-B14F-4D97-AF65-F5344CB8AC3E}">
        <p14:creationId xmlns:p14="http://schemas.microsoft.com/office/powerpoint/2010/main" val="125409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9B89520-0769-4D4F-8119-C7C07152C116}"/>
              </a:ext>
            </a:extLst>
          </p:cNvPr>
          <p:cNvSpPr/>
          <p:nvPr/>
        </p:nvSpPr>
        <p:spPr>
          <a:xfrm>
            <a:off x="0" y="0"/>
            <a:ext cx="7494078" cy="6858000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455E6A8-D478-4429-B917-A3CB864E9244}"/>
              </a:ext>
            </a:extLst>
          </p:cNvPr>
          <p:cNvSpPr txBox="1"/>
          <p:nvPr/>
        </p:nvSpPr>
        <p:spPr>
          <a:xfrm>
            <a:off x="1278385" y="430342"/>
            <a:ext cx="184731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9B9F44E-FB16-4674-90A0-90899D9D031C}"/>
              </a:ext>
            </a:extLst>
          </p:cNvPr>
          <p:cNvSpPr txBox="1"/>
          <p:nvPr/>
        </p:nvSpPr>
        <p:spPr>
          <a:xfrm>
            <a:off x="1" y="180047"/>
            <a:ext cx="3302186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F720414-D9D7-4DC0-97AE-99204FB51357}"/>
              </a:ext>
            </a:extLst>
          </p:cNvPr>
          <p:cNvSpPr txBox="1"/>
          <p:nvPr/>
        </p:nvSpPr>
        <p:spPr>
          <a:xfrm>
            <a:off x="2" y="576202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81DA7EA-0220-4B9D-87F2-8347CC2B7DD2}"/>
              </a:ext>
            </a:extLst>
          </p:cNvPr>
          <p:cNvSpPr/>
          <p:nvPr/>
        </p:nvSpPr>
        <p:spPr>
          <a:xfrm>
            <a:off x="73369" y="811262"/>
            <a:ext cx="7232954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8798421-B3E6-448D-94FD-9BDFECBC41FE}"/>
              </a:ext>
            </a:extLst>
          </p:cNvPr>
          <p:cNvSpPr txBox="1"/>
          <p:nvPr/>
        </p:nvSpPr>
        <p:spPr>
          <a:xfrm>
            <a:off x="0" y="1161019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79CF7A1-782A-47A0-8804-B45F4DB8AB04}"/>
              </a:ext>
            </a:extLst>
          </p:cNvPr>
          <p:cNvSpPr/>
          <p:nvPr/>
        </p:nvSpPr>
        <p:spPr>
          <a:xfrm>
            <a:off x="73369" y="1411503"/>
            <a:ext cx="2456768" cy="2668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B2750578-8F8B-4810-B855-4D9F8A062DD5}"/>
              </a:ext>
            </a:extLst>
          </p:cNvPr>
          <p:cNvSpPr/>
          <p:nvPr/>
        </p:nvSpPr>
        <p:spPr>
          <a:xfrm>
            <a:off x="3800523" y="1462060"/>
            <a:ext cx="3417023" cy="2437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685FBC2-2E8F-414A-970F-D97B68C17CF9}"/>
              </a:ext>
            </a:extLst>
          </p:cNvPr>
          <p:cNvSpPr txBox="1"/>
          <p:nvPr/>
        </p:nvSpPr>
        <p:spPr>
          <a:xfrm>
            <a:off x="3747039" y="1156862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69F0061-0745-47EC-B71C-9C3F15289018}"/>
              </a:ext>
            </a:extLst>
          </p:cNvPr>
          <p:cNvSpPr txBox="1"/>
          <p:nvPr/>
        </p:nvSpPr>
        <p:spPr>
          <a:xfrm>
            <a:off x="0" y="1812040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8199D46-B40B-478E-9AC4-B1403827568A}"/>
              </a:ext>
            </a:extLst>
          </p:cNvPr>
          <p:cNvSpPr/>
          <p:nvPr/>
        </p:nvSpPr>
        <p:spPr>
          <a:xfrm>
            <a:off x="73367" y="2047100"/>
            <a:ext cx="7232954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5AA8D5E-67ED-4FEE-A82D-BBBE897AA41D}"/>
              </a:ext>
            </a:extLst>
          </p:cNvPr>
          <p:cNvSpPr txBox="1"/>
          <p:nvPr/>
        </p:nvSpPr>
        <p:spPr>
          <a:xfrm>
            <a:off x="73366" y="2397045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2E3ECE3-F462-451F-9F28-CEC2B8884666}"/>
              </a:ext>
            </a:extLst>
          </p:cNvPr>
          <p:cNvSpPr/>
          <p:nvPr/>
        </p:nvSpPr>
        <p:spPr>
          <a:xfrm>
            <a:off x="146735" y="2647341"/>
            <a:ext cx="2456768" cy="2668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18501C0-816B-49E6-A03C-0196A4B0251D}"/>
              </a:ext>
            </a:extLst>
          </p:cNvPr>
          <p:cNvSpPr/>
          <p:nvPr/>
        </p:nvSpPr>
        <p:spPr>
          <a:xfrm>
            <a:off x="3820404" y="2617719"/>
            <a:ext cx="3417023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00EFD98-9063-4274-9C1B-0F85E246801D}"/>
              </a:ext>
            </a:extLst>
          </p:cNvPr>
          <p:cNvSpPr txBox="1"/>
          <p:nvPr/>
        </p:nvSpPr>
        <p:spPr>
          <a:xfrm>
            <a:off x="3820405" y="2392700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38F3FD1-ED7A-49F6-AAD8-91D99F26579D}"/>
              </a:ext>
            </a:extLst>
          </p:cNvPr>
          <p:cNvSpPr txBox="1"/>
          <p:nvPr/>
        </p:nvSpPr>
        <p:spPr>
          <a:xfrm>
            <a:off x="11052" y="2915205"/>
            <a:ext cx="290412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483B716-29F0-4BF7-90DF-B2EE00B10571}"/>
              </a:ext>
            </a:extLst>
          </p:cNvPr>
          <p:cNvSpPr txBox="1"/>
          <p:nvPr/>
        </p:nvSpPr>
        <p:spPr>
          <a:xfrm>
            <a:off x="32565" y="3216852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A5C7794-6538-4D46-95F6-F7C5D2F61036}"/>
              </a:ext>
            </a:extLst>
          </p:cNvPr>
          <p:cNvSpPr/>
          <p:nvPr/>
        </p:nvSpPr>
        <p:spPr>
          <a:xfrm>
            <a:off x="110050" y="3431552"/>
            <a:ext cx="2999501" cy="2569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OTRO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D30EE42-EB35-4199-865E-A3E68F60E739}"/>
              </a:ext>
            </a:extLst>
          </p:cNvPr>
          <p:cNvSpPr txBox="1"/>
          <p:nvPr/>
        </p:nvSpPr>
        <p:spPr>
          <a:xfrm>
            <a:off x="73366" y="4066629"/>
            <a:ext cx="2350240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322B7B8D-00B6-47D1-A42F-84B12286C096}"/>
              </a:ext>
            </a:extLst>
          </p:cNvPr>
          <p:cNvSpPr/>
          <p:nvPr/>
        </p:nvSpPr>
        <p:spPr>
          <a:xfrm>
            <a:off x="146735" y="4316925"/>
            <a:ext cx="2456768" cy="2668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9095098D-6018-4787-B689-14C512D2FAFE}"/>
              </a:ext>
            </a:extLst>
          </p:cNvPr>
          <p:cNvSpPr/>
          <p:nvPr/>
        </p:nvSpPr>
        <p:spPr>
          <a:xfrm>
            <a:off x="3820404" y="4287303"/>
            <a:ext cx="3417023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9B22C8B-85AE-4AF2-8D2E-4FDC92F74C78}"/>
              </a:ext>
            </a:extLst>
          </p:cNvPr>
          <p:cNvSpPr txBox="1"/>
          <p:nvPr/>
        </p:nvSpPr>
        <p:spPr>
          <a:xfrm>
            <a:off x="3820405" y="4062284"/>
            <a:ext cx="2139518" cy="2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5CD87BB-08A3-4527-84B5-13144A98DC6B}"/>
              </a:ext>
            </a:extLst>
          </p:cNvPr>
          <p:cNvSpPr txBox="1"/>
          <p:nvPr/>
        </p:nvSpPr>
        <p:spPr>
          <a:xfrm>
            <a:off x="73368" y="4541693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8316036-E066-4250-B6D5-C2691A90BDC9}"/>
              </a:ext>
            </a:extLst>
          </p:cNvPr>
          <p:cNvSpPr/>
          <p:nvPr/>
        </p:nvSpPr>
        <p:spPr>
          <a:xfrm>
            <a:off x="146735" y="4776752"/>
            <a:ext cx="7232954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A459953-4375-4411-9EAB-683339FBC2A5}"/>
              </a:ext>
            </a:extLst>
          </p:cNvPr>
          <p:cNvSpPr txBox="1"/>
          <p:nvPr/>
        </p:nvSpPr>
        <p:spPr>
          <a:xfrm>
            <a:off x="73367" y="5128929"/>
            <a:ext cx="3072869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34BF3B5-CBF8-48EF-9125-5B0B93292CCE}"/>
              </a:ext>
            </a:extLst>
          </p:cNvPr>
          <p:cNvSpPr/>
          <p:nvPr/>
        </p:nvSpPr>
        <p:spPr>
          <a:xfrm>
            <a:off x="146735" y="5363988"/>
            <a:ext cx="7232954" cy="6354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55E26AC-09DF-4D60-946F-AEDE3151981A}"/>
              </a:ext>
            </a:extLst>
          </p:cNvPr>
          <p:cNvSpPr txBox="1"/>
          <p:nvPr/>
        </p:nvSpPr>
        <p:spPr>
          <a:xfrm>
            <a:off x="142043" y="6071649"/>
            <a:ext cx="138195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10D9D70-52A6-4287-B75D-B26D30020BE6}"/>
              </a:ext>
            </a:extLst>
          </p:cNvPr>
          <p:cNvSpPr/>
          <p:nvPr/>
        </p:nvSpPr>
        <p:spPr>
          <a:xfrm>
            <a:off x="284086" y="6296754"/>
            <a:ext cx="994299" cy="155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90C8193-9317-4E39-A3BF-B367919044A0}"/>
              </a:ext>
            </a:extLst>
          </p:cNvPr>
          <p:cNvSpPr/>
          <p:nvPr/>
        </p:nvSpPr>
        <p:spPr>
          <a:xfrm>
            <a:off x="2271332" y="6452569"/>
            <a:ext cx="1381958" cy="3306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B3076F7-080E-47B4-91BF-3CBA712F8827}"/>
              </a:ext>
            </a:extLst>
          </p:cNvPr>
          <p:cNvSpPr txBox="1"/>
          <p:nvPr/>
        </p:nvSpPr>
        <p:spPr>
          <a:xfrm>
            <a:off x="32565" y="3697423"/>
            <a:ext cx="2350240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ESPECIFIQUE EL TIPO DE PROCEDIMIENTO</a:t>
            </a:r>
          </a:p>
          <a:p>
            <a:endParaRPr lang="es-PE" sz="900" dirty="0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2B2D8A9F-40A3-488A-A13D-6BDD8C4A0723}"/>
              </a:ext>
            </a:extLst>
          </p:cNvPr>
          <p:cNvSpPr/>
          <p:nvPr/>
        </p:nvSpPr>
        <p:spPr>
          <a:xfrm>
            <a:off x="85831" y="3881486"/>
            <a:ext cx="4903419" cy="190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63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80065CB-F2CB-4A47-95C6-F9AB0F03EACB}"/>
              </a:ext>
            </a:extLst>
          </p:cNvPr>
          <p:cNvSpPr/>
          <p:nvPr/>
        </p:nvSpPr>
        <p:spPr>
          <a:xfrm>
            <a:off x="125922" y="594804"/>
            <a:ext cx="850622" cy="3091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CARTAS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5DF6838-A967-4CAE-B921-57C48068DCC3}"/>
              </a:ext>
            </a:extLst>
          </p:cNvPr>
          <p:cNvSpPr/>
          <p:nvPr/>
        </p:nvSpPr>
        <p:spPr>
          <a:xfrm>
            <a:off x="4572000" y="53266"/>
            <a:ext cx="7494078" cy="664937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84463A5-1F01-43B8-9984-F6EACB0E5C28}"/>
              </a:ext>
            </a:extLst>
          </p:cNvPr>
          <p:cNvSpPr txBox="1"/>
          <p:nvPr/>
        </p:nvSpPr>
        <p:spPr>
          <a:xfrm>
            <a:off x="5850384" y="470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1D49C4F-BC0A-422C-A84A-1DA480D8A43C}"/>
              </a:ext>
            </a:extLst>
          </p:cNvPr>
          <p:cNvSpPr txBox="1"/>
          <p:nvPr/>
        </p:nvSpPr>
        <p:spPr>
          <a:xfrm>
            <a:off x="4572000" y="227836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71A3E83-0177-4722-A645-B3786A11C318}"/>
              </a:ext>
            </a:extLst>
          </p:cNvPr>
          <p:cNvSpPr txBox="1"/>
          <p:nvPr/>
        </p:nvSpPr>
        <p:spPr>
          <a:xfrm>
            <a:off x="4572001" y="611940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A0C6F38C-0AFF-4F19-8C74-78D61D6CDE0E}"/>
              </a:ext>
            </a:extLst>
          </p:cNvPr>
          <p:cNvSpPr/>
          <p:nvPr/>
        </p:nvSpPr>
        <p:spPr>
          <a:xfrm>
            <a:off x="4645368" y="839849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4EF3E61-8597-40F4-B6FF-8763CA6F2163}"/>
              </a:ext>
            </a:extLst>
          </p:cNvPr>
          <p:cNvSpPr txBox="1"/>
          <p:nvPr/>
        </p:nvSpPr>
        <p:spPr>
          <a:xfrm>
            <a:off x="4571999" y="117896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C049977-0A2B-4E37-BB6B-21B962F4507E}"/>
              </a:ext>
            </a:extLst>
          </p:cNvPr>
          <p:cNvSpPr/>
          <p:nvPr/>
        </p:nvSpPr>
        <p:spPr>
          <a:xfrm>
            <a:off x="4645368" y="1421830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4D49530-8103-4904-963F-5D1A74054B39}"/>
              </a:ext>
            </a:extLst>
          </p:cNvPr>
          <p:cNvSpPr/>
          <p:nvPr/>
        </p:nvSpPr>
        <p:spPr>
          <a:xfrm>
            <a:off x="8372522" y="1470849"/>
            <a:ext cx="3417023" cy="2363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1371907-0ADA-49FF-9F9E-EE3F3403964A}"/>
              </a:ext>
            </a:extLst>
          </p:cNvPr>
          <p:cNvSpPr txBox="1"/>
          <p:nvPr/>
        </p:nvSpPr>
        <p:spPr>
          <a:xfrm>
            <a:off x="8319038" y="11749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AA3260B-6847-4AEB-8B92-33632B181330}"/>
              </a:ext>
            </a:extLst>
          </p:cNvPr>
          <p:cNvSpPr txBox="1"/>
          <p:nvPr/>
        </p:nvSpPr>
        <p:spPr>
          <a:xfrm>
            <a:off x="4571999" y="181018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B689280-EF36-481A-A19B-BFB29B8B7EE1}"/>
              </a:ext>
            </a:extLst>
          </p:cNvPr>
          <p:cNvSpPr/>
          <p:nvPr/>
        </p:nvSpPr>
        <p:spPr>
          <a:xfrm>
            <a:off x="4645366" y="2038092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7B1546-FA13-49E1-822E-FEFE8F862CB9}"/>
              </a:ext>
            </a:extLst>
          </p:cNvPr>
          <p:cNvSpPr txBox="1"/>
          <p:nvPr/>
        </p:nvSpPr>
        <p:spPr>
          <a:xfrm>
            <a:off x="4645365" y="237739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ECF56F4-73E9-45B5-9370-9475185A91F8}"/>
              </a:ext>
            </a:extLst>
          </p:cNvPr>
          <p:cNvSpPr/>
          <p:nvPr/>
        </p:nvSpPr>
        <p:spPr>
          <a:xfrm>
            <a:off x="4718734" y="2620073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B863D57-267B-4BE3-8170-97D023576FE1}"/>
              </a:ext>
            </a:extLst>
          </p:cNvPr>
          <p:cNvSpPr/>
          <p:nvPr/>
        </p:nvSpPr>
        <p:spPr>
          <a:xfrm>
            <a:off x="8392403" y="2591353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AA037D9-4328-4C14-9BBE-8F50EC777418}"/>
              </a:ext>
            </a:extLst>
          </p:cNvPr>
          <p:cNvSpPr txBox="1"/>
          <p:nvPr/>
        </p:nvSpPr>
        <p:spPr>
          <a:xfrm>
            <a:off x="8392404" y="237317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614F07E-AE6E-4A6B-997B-624EC1587FCB}"/>
              </a:ext>
            </a:extLst>
          </p:cNvPr>
          <p:cNvSpPr txBox="1"/>
          <p:nvPr/>
        </p:nvSpPr>
        <p:spPr>
          <a:xfrm>
            <a:off x="4645365" y="3008622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D67631C-C54D-410B-9F65-6B403528155A}"/>
              </a:ext>
            </a:extLst>
          </p:cNvPr>
          <p:cNvSpPr txBox="1"/>
          <p:nvPr/>
        </p:nvSpPr>
        <p:spPr>
          <a:xfrm>
            <a:off x="4645367" y="3328227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571B9DE-CD5F-4F8C-B700-9C1A61B4346E}"/>
              </a:ext>
            </a:extLst>
          </p:cNvPr>
          <p:cNvSpPr/>
          <p:nvPr/>
        </p:nvSpPr>
        <p:spPr>
          <a:xfrm>
            <a:off x="4718734" y="3518449"/>
            <a:ext cx="5561608" cy="24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CARTA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74B0A82-1256-4B1B-A3F9-B37FD179A09E}"/>
              </a:ext>
            </a:extLst>
          </p:cNvPr>
          <p:cNvSpPr txBox="1"/>
          <p:nvPr/>
        </p:nvSpPr>
        <p:spPr>
          <a:xfrm>
            <a:off x="4645364" y="3911547"/>
            <a:ext cx="23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253153F-B33A-4DF0-9B51-AB40B61C6AE7}"/>
              </a:ext>
            </a:extLst>
          </p:cNvPr>
          <p:cNvSpPr/>
          <p:nvPr/>
        </p:nvSpPr>
        <p:spPr>
          <a:xfrm>
            <a:off x="4718733" y="4154228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D15B6C43-3456-414D-A354-CB9C9EA49A3E}"/>
              </a:ext>
            </a:extLst>
          </p:cNvPr>
          <p:cNvSpPr/>
          <p:nvPr/>
        </p:nvSpPr>
        <p:spPr>
          <a:xfrm>
            <a:off x="8392402" y="4125508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EEC333C-0327-438D-99E0-75485646DD6E}"/>
              </a:ext>
            </a:extLst>
          </p:cNvPr>
          <p:cNvSpPr txBox="1"/>
          <p:nvPr/>
        </p:nvSpPr>
        <p:spPr>
          <a:xfrm>
            <a:off x="8392403" y="3907334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E9CA0AB-81F7-4300-870B-9C26BF4515F9}"/>
              </a:ext>
            </a:extLst>
          </p:cNvPr>
          <p:cNvSpPr txBox="1"/>
          <p:nvPr/>
        </p:nvSpPr>
        <p:spPr>
          <a:xfrm>
            <a:off x="4645367" y="445679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98D94C2A-4F2D-4C9D-B696-CD72DA2B6AD0}"/>
              </a:ext>
            </a:extLst>
          </p:cNvPr>
          <p:cNvSpPr/>
          <p:nvPr/>
        </p:nvSpPr>
        <p:spPr>
          <a:xfrm>
            <a:off x="4718734" y="4684707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2548DEA-87AA-46D5-BDDA-FB69557EFABB}"/>
              </a:ext>
            </a:extLst>
          </p:cNvPr>
          <p:cNvSpPr txBox="1"/>
          <p:nvPr/>
        </p:nvSpPr>
        <p:spPr>
          <a:xfrm>
            <a:off x="4645366" y="5026170"/>
            <a:ext cx="3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230D2FC7-E0CF-4DD0-A831-A8E205681810}"/>
              </a:ext>
            </a:extLst>
          </p:cNvPr>
          <p:cNvSpPr/>
          <p:nvPr/>
        </p:nvSpPr>
        <p:spPr>
          <a:xfrm>
            <a:off x="4718734" y="5254079"/>
            <a:ext cx="7232954" cy="616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BCF6C21-FC32-4574-B4E9-34CE7D5FC8BD}"/>
              </a:ext>
            </a:extLst>
          </p:cNvPr>
          <p:cNvSpPr txBox="1"/>
          <p:nvPr/>
        </p:nvSpPr>
        <p:spPr>
          <a:xfrm>
            <a:off x="4714042" y="5940212"/>
            <a:ext cx="13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28A5A53C-6104-4242-AB4D-421B5E77753A}"/>
              </a:ext>
            </a:extLst>
          </p:cNvPr>
          <p:cNvSpPr/>
          <p:nvPr/>
        </p:nvSpPr>
        <p:spPr>
          <a:xfrm>
            <a:off x="4856085" y="6158469"/>
            <a:ext cx="994299" cy="151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6517564-CAB5-4145-A0D7-3989D25B542A}"/>
              </a:ext>
            </a:extLst>
          </p:cNvPr>
          <p:cNvSpPr/>
          <p:nvPr/>
        </p:nvSpPr>
        <p:spPr>
          <a:xfrm>
            <a:off x="6843331" y="6309544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</p:spTree>
    <p:extLst>
      <p:ext uri="{BB962C8B-B14F-4D97-AF65-F5344CB8AC3E}">
        <p14:creationId xmlns:p14="http://schemas.microsoft.com/office/powerpoint/2010/main" val="387100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80065CB-F2CB-4A47-95C6-F9AB0F03EACB}"/>
              </a:ext>
            </a:extLst>
          </p:cNvPr>
          <p:cNvSpPr/>
          <p:nvPr/>
        </p:nvSpPr>
        <p:spPr>
          <a:xfrm>
            <a:off x="125922" y="594804"/>
            <a:ext cx="850622" cy="3091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NUEVOS COLEGIADOS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6978E-F5C0-4056-9A14-F6AB982FC532}"/>
              </a:ext>
            </a:extLst>
          </p:cNvPr>
          <p:cNvSpPr txBox="1"/>
          <p:nvPr/>
        </p:nvSpPr>
        <p:spPr>
          <a:xfrm>
            <a:off x="551233" y="1198485"/>
            <a:ext cx="22397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000" dirty="0"/>
              <a:t>PDF TRAMITE DE NUEVOS COLEGIADOS</a:t>
            </a:r>
          </a:p>
        </p:txBody>
      </p:sp>
    </p:spTree>
    <p:extLst>
      <p:ext uri="{BB962C8B-B14F-4D97-AF65-F5344CB8AC3E}">
        <p14:creationId xmlns:p14="http://schemas.microsoft.com/office/powerpoint/2010/main" val="219252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80065CB-F2CB-4A47-95C6-F9AB0F03EACB}"/>
              </a:ext>
            </a:extLst>
          </p:cNvPr>
          <p:cNvSpPr/>
          <p:nvPr/>
        </p:nvSpPr>
        <p:spPr>
          <a:xfrm>
            <a:off x="108165" y="186431"/>
            <a:ext cx="1276751" cy="5914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COTIZACIONES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1F6B892-E914-4557-B4E6-2F2F3C7D7A8D}"/>
              </a:ext>
            </a:extLst>
          </p:cNvPr>
          <p:cNvSpPr/>
          <p:nvPr/>
        </p:nvSpPr>
        <p:spPr>
          <a:xfrm>
            <a:off x="3810000" y="104312"/>
            <a:ext cx="7494078" cy="664937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8992CF-E044-4E9E-8C28-014E205346B2}"/>
              </a:ext>
            </a:extLst>
          </p:cNvPr>
          <p:cNvSpPr txBox="1"/>
          <p:nvPr/>
        </p:nvSpPr>
        <p:spPr>
          <a:xfrm>
            <a:off x="5088384" y="521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8DB4F1-CCB1-4276-9F36-5762A26D0DDF}"/>
              </a:ext>
            </a:extLst>
          </p:cNvPr>
          <p:cNvSpPr txBox="1"/>
          <p:nvPr/>
        </p:nvSpPr>
        <p:spPr>
          <a:xfrm>
            <a:off x="3810000" y="278882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45DBB4-330E-4714-9C88-B506E7531DCB}"/>
              </a:ext>
            </a:extLst>
          </p:cNvPr>
          <p:cNvSpPr txBox="1"/>
          <p:nvPr/>
        </p:nvSpPr>
        <p:spPr>
          <a:xfrm>
            <a:off x="3810001" y="66298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7608B1C-847F-41A4-B8D3-FA38511BC683}"/>
              </a:ext>
            </a:extLst>
          </p:cNvPr>
          <p:cNvSpPr/>
          <p:nvPr/>
        </p:nvSpPr>
        <p:spPr>
          <a:xfrm>
            <a:off x="3883368" y="890895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78FB7B-4CD3-4137-A246-923FDB17F097}"/>
              </a:ext>
            </a:extLst>
          </p:cNvPr>
          <p:cNvSpPr txBox="1"/>
          <p:nvPr/>
        </p:nvSpPr>
        <p:spPr>
          <a:xfrm>
            <a:off x="3809999" y="123001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2C11227-08E4-4DA7-8367-3C2319BE047A}"/>
              </a:ext>
            </a:extLst>
          </p:cNvPr>
          <p:cNvSpPr/>
          <p:nvPr/>
        </p:nvSpPr>
        <p:spPr>
          <a:xfrm>
            <a:off x="3883368" y="1472876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FB6A779-48D8-4345-A4CE-6F9E2E8C5BC6}"/>
              </a:ext>
            </a:extLst>
          </p:cNvPr>
          <p:cNvSpPr/>
          <p:nvPr/>
        </p:nvSpPr>
        <p:spPr>
          <a:xfrm>
            <a:off x="7610522" y="1521895"/>
            <a:ext cx="3417023" cy="2363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01C2982-779C-4F15-BCDC-6AC9992E3642}"/>
              </a:ext>
            </a:extLst>
          </p:cNvPr>
          <p:cNvSpPr txBox="1"/>
          <p:nvPr/>
        </p:nvSpPr>
        <p:spPr>
          <a:xfrm>
            <a:off x="7557038" y="122598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E09883-896A-43B8-9008-4646C167E8ED}"/>
              </a:ext>
            </a:extLst>
          </p:cNvPr>
          <p:cNvSpPr txBox="1"/>
          <p:nvPr/>
        </p:nvSpPr>
        <p:spPr>
          <a:xfrm>
            <a:off x="3809999" y="186122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2AD9A9E-85DA-4AD4-A6C1-9CFC43D624EA}"/>
              </a:ext>
            </a:extLst>
          </p:cNvPr>
          <p:cNvSpPr/>
          <p:nvPr/>
        </p:nvSpPr>
        <p:spPr>
          <a:xfrm>
            <a:off x="3883366" y="2089138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B9D757-C3EB-4EC3-9BA9-AC793D0119AB}"/>
              </a:ext>
            </a:extLst>
          </p:cNvPr>
          <p:cNvSpPr txBox="1"/>
          <p:nvPr/>
        </p:nvSpPr>
        <p:spPr>
          <a:xfrm>
            <a:off x="3883365" y="242843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40FDDDF-EDAB-4A95-B2F2-6B7EFAFDFF29}"/>
              </a:ext>
            </a:extLst>
          </p:cNvPr>
          <p:cNvSpPr/>
          <p:nvPr/>
        </p:nvSpPr>
        <p:spPr>
          <a:xfrm>
            <a:off x="3956734" y="2671119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79AE488-DB09-45A6-9F7D-2EEA09A2BDAC}"/>
              </a:ext>
            </a:extLst>
          </p:cNvPr>
          <p:cNvSpPr/>
          <p:nvPr/>
        </p:nvSpPr>
        <p:spPr>
          <a:xfrm>
            <a:off x="7630403" y="2642399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D5B197B-A13C-49B7-A124-4C60081DD1C5}"/>
              </a:ext>
            </a:extLst>
          </p:cNvPr>
          <p:cNvSpPr txBox="1"/>
          <p:nvPr/>
        </p:nvSpPr>
        <p:spPr>
          <a:xfrm>
            <a:off x="7630404" y="2424225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DC066E3-5018-47DE-BE5B-67FEFB2CB42C}"/>
              </a:ext>
            </a:extLst>
          </p:cNvPr>
          <p:cNvSpPr txBox="1"/>
          <p:nvPr/>
        </p:nvSpPr>
        <p:spPr>
          <a:xfrm>
            <a:off x="3883365" y="3059668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5A35E8-FF8C-4ACD-8BC4-D5C7218BA7A3}"/>
              </a:ext>
            </a:extLst>
          </p:cNvPr>
          <p:cNvSpPr txBox="1"/>
          <p:nvPr/>
        </p:nvSpPr>
        <p:spPr>
          <a:xfrm>
            <a:off x="3883367" y="337927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3FDE250-6B75-41DA-B13F-25D78B86B73E}"/>
              </a:ext>
            </a:extLst>
          </p:cNvPr>
          <p:cNvSpPr/>
          <p:nvPr/>
        </p:nvSpPr>
        <p:spPr>
          <a:xfrm>
            <a:off x="3956734" y="3569495"/>
            <a:ext cx="5561608" cy="24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-COTIZACIÓN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611393A-AADE-423D-9A0F-C20E93584CD5}"/>
              </a:ext>
            </a:extLst>
          </p:cNvPr>
          <p:cNvSpPr txBox="1"/>
          <p:nvPr/>
        </p:nvSpPr>
        <p:spPr>
          <a:xfrm>
            <a:off x="3883364" y="3962593"/>
            <a:ext cx="23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83C5616-5F6F-4DC4-B170-410499DD8ACB}"/>
              </a:ext>
            </a:extLst>
          </p:cNvPr>
          <p:cNvSpPr/>
          <p:nvPr/>
        </p:nvSpPr>
        <p:spPr>
          <a:xfrm>
            <a:off x="3956733" y="4205274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3D83A66-CF47-4D30-830A-213834306F3F}"/>
              </a:ext>
            </a:extLst>
          </p:cNvPr>
          <p:cNvSpPr/>
          <p:nvPr/>
        </p:nvSpPr>
        <p:spPr>
          <a:xfrm>
            <a:off x="7630402" y="4176554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20903EC-D993-43E0-8534-13E8EDC907A3}"/>
              </a:ext>
            </a:extLst>
          </p:cNvPr>
          <p:cNvSpPr txBox="1"/>
          <p:nvPr/>
        </p:nvSpPr>
        <p:spPr>
          <a:xfrm>
            <a:off x="7630403" y="3958380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C686DDA-185B-4474-83BD-34046E0C808E}"/>
              </a:ext>
            </a:extLst>
          </p:cNvPr>
          <p:cNvSpPr txBox="1"/>
          <p:nvPr/>
        </p:nvSpPr>
        <p:spPr>
          <a:xfrm>
            <a:off x="3883367" y="4507844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57BE0E1-0B57-497E-B225-C3E9F51248D4}"/>
              </a:ext>
            </a:extLst>
          </p:cNvPr>
          <p:cNvSpPr/>
          <p:nvPr/>
        </p:nvSpPr>
        <p:spPr>
          <a:xfrm>
            <a:off x="3956734" y="4735753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BE7454-0B6F-4918-8E74-5C4C13C2428F}"/>
              </a:ext>
            </a:extLst>
          </p:cNvPr>
          <p:cNvSpPr txBox="1"/>
          <p:nvPr/>
        </p:nvSpPr>
        <p:spPr>
          <a:xfrm>
            <a:off x="3883366" y="5077216"/>
            <a:ext cx="3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077D849-6A98-40C2-AB3B-AE07CBAAD226}"/>
              </a:ext>
            </a:extLst>
          </p:cNvPr>
          <p:cNvSpPr/>
          <p:nvPr/>
        </p:nvSpPr>
        <p:spPr>
          <a:xfrm>
            <a:off x="3956734" y="5305125"/>
            <a:ext cx="7232954" cy="616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DFE4E12-975A-4D76-A5BC-F5DD7CF3856A}"/>
              </a:ext>
            </a:extLst>
          </p:cNvPr>
          <p:cNvSpPr txBox="1"/>
          <p:nvPr/>
        </p:nvSpPr>
        <p:spPr>
          <a:xfrm>
            <a:off x="3952042" y="5991258"/>
            <a:ext cx="13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391D16F-1BA3-408B-997F-3B418F5D1F29}"/>
              </a:ext>
            </a:extLst>
          </p:cNvPr>
          <p:cNvSpPr/>
          <p:nvPr/>
        </p:nvSpPr>
        <p:spPr>
          <a:xfrm>
            <a:off x="4094085" y="6209515"/>
            <a:ext cx="994299" cy="151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311155F-ED27-48FC-801D-970F6D5D3814}"/>
              </a:ext>
            </a:extLst>
          </p:cNvPr>
          <p:cNvSpPr/>
          <p:nvPr/>
        </p:nvSpPr>
        <p:spPr>
          <a:xfrm>
            <a:off x="6081331" y="6360590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</p:spTree>
    <p:extLst>
      <p:ext uri="{BB962C8B-B14F-4D97-AF65-F5344CB8AC3E}">
        <p14:creationId xmlns:p14="http://schemas.microsoft.com/office/powerpoint/2010/main" val="229493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80065CB-F2CB-4A47-95C6-F9AB0F03EACB}"/>
              </a:ext>
            </a:extLst>
          </p:cNvPr>
          <p:cNvSpPr/>
          <p:nvPr/>
        </p:nvSpPr>
        <p:spPr>
          <a:xfrm>
            <a:off x="125922" y="88778"/>
            <a:ext cx="2572890" cy="815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DUPLICADO ACTUALIZACION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39895E-F66D-40BD-A404-07E21E4B673F}"/>
              </a:ext>
            </a:extLst>
          </p:cNvPr>
          <p:cNvSpPr txBox="1"/>
          <p:nvPr/>
        </p:nvSpPr>
        <p:spPr>
          <a:xfrm>
            <a:off x="511351" y="1981260"/>
            <a:ext cx="1802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/>
              <a:t>PAGO TESORERIA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46FF21A-30AF-460B-9F27-97BE86F6355C}"/>
              </a:ext>
            </a:extLst>
          </p:cNvPr>
          <p:cNvSpPr/>
          <p:nvPr/>
        </p:nvSpPr>
        <p:spPr>
          <a:xfrm>
            <a:off x="653749" y="1393792"/>
            <a:ext cx="1517236" cy="1953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PDF TRAMITE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F7884B-6814-42A1-8B72-E583E247F29C}"/>
              </a:ext>
            </a:extLst>
          </p:cNvPr>
          <p:cNvPicPr/>
          <p:nvPr/>
        </p:nvPicPr>
        <p:blipFill rotWithShape="1">
          <a:blip r:embed="rId2"/>
          <a:srcRect l="5141" t="18891" r="35905" b="9052"/>
          <a:stretch/>
        </p:blipFill>
        <p:spPr bwMode="auto">
          <a:xfrm>
            <a:off x="5232498" y="0"/>
            <a:ext cx="5242560" cy="3604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4DDF492-EEFB-47B2-B2A7-43F41F8A529A}"/>
              </a:ext>
            </a:extLst>
          </p:cNvPr>
          <p:cNvSpPr txBox="1"/>
          <p:nvPr/>
        </p:nvSpPr>
        <p:spPr>
          <a:xfrm>
            <a:off x="415138" y="2865596"/>
            <a:ext cx="19944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/>
              <a:t>LLENADO DE FICHA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6D864E-C881-4E6B-88BF-52FCE20E47FC}"/>
              </a:ext>
            </a:extLst>
          </p:cNvPr>
          <p:cNvSpPr txBox="1"/>
          <p:nvPr/>
        </p:nvSpPr>
        <p:spPr>
          <a:xfrm>
            <a:off x="366161" y="3604260"/>
            <a:ext cx="2092409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100" dirty="0"/>
              <a:t>ENTREGA FISICA DESPUES DE 3 DIAS HABILES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FA39344-7BF8-4636-861B-064E56FAA26B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1412367" y="903982"/>
            <a:ext cx="0" cy="48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B797F16-0DF8-468E-A898-64BCA03EE035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412367" y="1589102"/>
            <a:ext cx="0" cy="39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BF837FF-8618-4279-AC78-B7499042CA8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412367" y="2350592"/>
            <a:ext cx="0" cy="5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7B11254-6D78-4611-8A2C-CC061017C38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412366" y="3234928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D1C9EA6-9F94-45AB-BFF1-826C28C1E7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13383" y="1802130"/>
            <a:ext cx="2919115" cy="3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6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80065CB-F2CB-4A47-95C6-F9AB0F03EACB}"/>
              </a:ext>
            </a:extLst>
          </p:cNvPr>
          <p:cNvSpPr/>
          <p:nvPr/>
        </p:nvSpPr>
        <p:spPr>
          <a:xfrm>
            <a:off x="125921" y="292964"/>
            <a:ext cx="1995841" cy="611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ASESORIA LEGAL: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17E3375-7D9E-415B-A53E-24F74AE9AEF7}"/>
              </a:ext>
            </a:extLst>
          </p:cNvPr>
          <p:cNvSpPr/>
          <p:nvPr/>
        </p:nvSpPr>
        <p:spPr>
          <a:xfrm>
            <a:off x="4697922" y="104312"/>
            <a:ext cx="7494078" cy="664937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B8DBC8-E1B3-45D4-94F8-186A5EF4A1A3}"/>
              </a:ext>
            </a:extLst>
          </p:cNvPr>
          <p:cNvSpPr txBox="1"/>
          <p:nvPr/>
        </p:nvSpPr>
        <p:spPr>
          <a:xfrm>
            <a:off x="5976306" y="521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9BD3A-B21A-4B63-A0E3-C63A517C3F7E}"/>
              </a:ext>
            </a:extLst>
          </p:cNvPr>
          <p:cNvSpPr txBox="1"/>
          <p:nvPr/>
        </p:nvSpPr>
        <p:spPr>
          <a:xfrm>
            <a:off x="4697922" y="278882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A0ED662-DEC5-49C1-ACDC-4511CB20814D}"/>
              </a:ext>
            </a:extLst>
          </p:cNvPr>
          <p:cNvSpPr txBox="1"/>
          <p:nvPr/>
        </p:nvSpPr>
        <p:spPr>
          <a:xfrm>
            <a:off x="4697923" y="66298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5926712-1657-4192-947A-364691C716A4}"/>
              </a:ext>
            </a:extLst>
          </p:cNvPr>
          <p:cNvSpPr/>
          <p:nvPr/>
        </p:nvSpPr>
        <p:spPr>
          <a:xfrm>
            <a:off x="4771290" y="890895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15D30B-CDD8-4257-840C-8926C0C57B62}"/>
              </a:ext>
            </a:extLst>
          </p:cNvPr>
          <p:cNvSpPr txBox="1"/>
          <p:nvPr/>
        </p:nvSpPr>
        <p:spPr>
          <a:xfrm>
            <a:off x="4697921" y="123001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55ACA44-7D8F-427A-9A46-F93AE66D543B}"/>
              </a:ext>
            </a:extLst>
          </p:cNvPr>
          <p:cNvSpPr/>
          <p:nvPr/>
        </p:nvSpPr>
        <p:spPr>
          <a:xfrm>
            <a:off x="4771290" y="1472876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0597499-1FCB-45E4-BD85-7085FB01295D}"/>
              </a:ext>
            </a:extLst>
          </p:cNvPr>
          <p:cNvSpPr/>
          <p:nvPr/>
        </p:nvSpPr>
        <p:spPr>
          <a:xfrm>
            <a:off x="8498444" y="1521895"/>
            <a:ext cx="3417023" cy="2363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C8ED48-0A9D-41DA-BDB7-CFD0740FF640}"/>
              </a:ext>
            </a:extLst>
          </p:cNvPr>
          <p:cNvSpPr txBox="1"/>
          <p:nvPr/>
        </p:nvSpPr>
        <p:spPr>
          <a:xfrm>
            <a:off x="8444960" y="122598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E569BC-2106-4D1B-B748-518A5EAB8545}"/>
              </a:ext>
            </a:extLst>
          </p:cNvPr>
          <p:cNvSpPr txBox="1"/>
          <p:nvPr/>
        </p:nvSpPr>
        <p:spPr>
          <a:xfrm>
            <a:off x="4697921" y="186122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DFF51D7-02F0-45C6-B443-9C08CD185001}"/>
              </a:ext>
            </a:extLst>
          </p:cNvPr>
          <p:cNvSpPr/>
          <p:nvPr/>
        </p:nvSpPr>
        <p:spPr>
          <a:xfrm>
            <a:off x="4771288" y="2089138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26C3C4-0DBA-46AC-9E79-F3AB37999299}"/>
              </a:ext>
            </a:extLst>
          </p:cNvPr>
          <p:cNvSpPr txBox="1"/>
          <p:nvPr/>
        </p:nvSpPr>
        <p:spPr>
          <a:xfrm>
            <a:off x="4771287" y="242843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EEB986E-8DA2-484F-99B8-CD8185570E3B}"/>
              </a:ext>
            </a:extLst>
          </p:cNvPr>
          <p:cNvSpPr/>
          <p:nvPr/>
        </p:nvSpPr>
        <p:spPr>
          <a:xfrm>
            <a:off x="4844656" y="2671119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0E3D101-57B4-4962-A125-A3A9E4F04322}"/>
              </a:ext>
            </a:extLst>
          </p:cNvPr>
          <p:cNvSpPr/>
          <p:nvPr/>
        </p:nvSpPr>
        <p:spPr>
          <a:xfrm>
            <a:off x="8518325" y="2642399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D9AA977-6402-4DFA-9F70-5FBDF0B3934B}"/>
              </a:ext>
            </a:extLst>
          </p:cNvPr>
          <p:cNvSpPr txBox="1"/>
          <p:nvPr/>
        </p:nvSpPr>
        <p:spPr>
          <a:xfrm>
            <a:off x="8518326" y="2424225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AB6CB38-E97D-4ABB-BEF7-96652C883634}"/>
              </a:ext>
            </a:extLst>
          </p:cNvPr>
          <p:cNvSpPr txBox="1"/>
          <p:nvPr/>
        </p:nvSpPr>
        <p:spPr>
          <a:xfrm>
            <a:off x="4771287" y="3059668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72556E-A337-459F-B507-5B57F9678584}"/>
              </a:ext>
            </a:extLst>
          </p:cNvPr>
          <p:cNvSpPr txBox="1"/>
          <p:nvPr/>
        </p:nvSpPr>
        <p:spPr>
          <a:xfrm>
            <a:off x="4771289" y="337927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E61FFBE-476A-4EF5-BB9E-CB910AE40194}"/>
              </a:ext>
            </a:extLst>
          </p:cNvPr>
          <p:cNvSpPr/>
          <p:nvPr/>
        </p:nvSpPr>
        <p:spPr>
          <a:xfrm>
            <a:off x="4844656" y="3569495"/>
            <a:ext cx="5561608" cy="24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E04C8F-AAE2-40E3-8E94-1A421F130DD6}"/>
              </a:ext>
            </a:extLst>
          </p:cNvPr>
          <p:cNvSpPr txBox="1"/>
          <p:nvPr/>
        </p:nvSpPr>
        <p:spPr>
          <a:xfrm>
            <a:off x="4771286" y="3962593"/>
            <a:ext cx="23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E81D594-7D48-4941-966B-960B74216B7A}"/>
              </a:ext>
            </a:extLst>
          </p:cNvPr>
          <p:cNvSpPr/>
          <p:nvPr/>
        </p:nvSpPr>
        <p:spPr>
          <a:xfrm>
            <a:off x="4844655" y="4205274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6D43477-A081-4E6B-B9F3-DB6F65623262}"/>
              </a:ext>
            </a:extLst>
          </p:cNvPr>
          <p:cNvSpPr/>
          <p:nvPr/>
        </p:nvSpPr>
        <p:spPr>
          <a:xfrm>
            <a:off x="8518324" y="4176554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59FCF3E-9BF7-4110-A724-4F21F6DED4CD}"/>
              </a:ext>
            </a:extLst>
          </p:cNvPr>
          <p:cNvSpPr txBox="1"/>
          <p:nvPr/>
        </p:nvSpPr>
        <p:spPr>
          <a:xfrm>
            <a:off x="8518325" y="3958380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83C352B-54E1-4C14-837B-942030093EC5}"/>
              </a:ext>
            </a:extLst>
          </p:cNvPr>
          <p:cNvSpPr txBox="1"/>
          <p:nvPr/>
        </p:nvSpPr>
        <p:spPr>
          <a:xfrm>
            <a:off x="4771289" y="4507844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450DBD59-EDE5-4F26-9BD6-2A1CD3529762}"/>
              </a:ext>
            </a:extLst>
          </p:cNvPr>
          <p:cNvSpPr/>
          <p:nvPr/>
        </p:nvSpPr>
        <p:spPr>
          <a:xfrm>
            <a:off x="4844656" y="4735753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3571AF4-3C8F-4D10-935F-84C52DA17759}"/>
              </a:ext>
            </a:extLst>
          </p:cNvPr>
          <p:cNvSpPr txBox="1"/>
          <p:nvPr/>
        </p:nvSpPr>
        <p:spPr>
          <a:xfrm>
            <a:off x="4771288" y="5077216"/>
            <a:ext cx="3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DF2496B-CCB2-4B14-8D63-0DFA8657E51E}"/>
              </a:ext>
            </a:extLst>
          </p:cNvPr>
          <p:cNvSpPr/>
          <p:nvPr/>
        </p:nvSpPr>
        <p:spPr>
          <a:xfrm>
            <a:off x="4844656" y="5305125"/>
            <a:ext cx="7232954" cy="616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EAF80F-C567-4E06-B5FC-9FED3F3CFAC1}"/>
              </a:ext>
            </a:extLst>
          </p:cNvPr>
          <p:cNvSpPr txBox="1"/>
          <p:nvPr/>
        </p:nvSpPr>
        <p:spPr>
          <a:xfrm>
            <a:off x="4839964" y="5991258"/>
            <a:ext cx="13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ADF187A-AFC2-49E7-9A8C-400286346922}"/>
              </a:ext>
            </a:extLst>
          </p:cNvPr>
          <p:cNvSpPr/>
          <p:nvPr/>
        </p:nvSpPr>
        <p:spPr>
          <a:xfrm>
            <a:off x="4982007" y="6209515"/>
            <a:ext cx="994299" cy="151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D40F904-A356-4B1A-9606-C34E152052E4}"/>
              </a:ext>
            </a:extLst>
          </p:cNvPr>
          <p:cNvSpPr/>
          <p:nvPr/>
        </p:nvSpPr>
        <p:spPr>
          <a:xfrm>
            <a:off x="6969253" y="6360590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</p:spTree>
    <p:extLst>
      <p:ext uri="{BB962C8B-B14F-4D97-AF65-F5344CB8AC3E}">
        <p14:creationId xmlns:p14="http://schemas.microsoft.com/office/powerpoint/2010/main" val="222641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80065CB-F2CB-4A47-95C6-F9AB0F03EACB}"/>
              </a:ext>
            </a:extLst>
          </p:cNvPr>
          <p:cNvSpPr/>
          <p:nvPr/>
        </p:nvSpPr>
        <p:spPr>
          <a:xfrm>
            <a:off x="125922" y="257452"/>
            <a:ext cx="1658490" cy="6465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DENUNCIAS QUEJAS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7B81F60-6986-45C3-A1DD-FB5FF7BEE688}"/>
              </a:ext>
            </a:extLst>
          </p:cNvPr>
          <p:cNvSpPr/>
          <p:nvPr/>
        </p:nvSpPr>
        <p:spPr>
          <a:xfrm>
            <a:off x="4505325" y="104312"/>
            <a:ext cx="7494078" cy="664937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991B15-2A57-4FBB-B29F-C3D700446170}"/>
              </a:ext>
            </a:extLst>
          </p:cNvPr>
          <p:cNvSpPr txBox="1"/>
          <p:nvPr/>
        </p:nvSpPr>
        <p:spPr>
          <a:xfrm>
            <a:off x="5783709" y="521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75F19B-2D5A-4B3E-A4A4-875D4586C173}"/>
              </a:ext>
            </a:extLst>
          </p:cNvPr>
          <p:cNvSpPr txBox="1"/>
          <p:nvPr/>
        </p:nvSpPr>
        <p:spPr>
          <a:xfrm>
            <a:off x="4505325" y="278882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CB735E-75F7-474A-8F15-4CA0EE48D400}"/>
              </a:ext>
            </a:extLst>
          </p:cNvPr>
          <p:cNvSpPr txBox="1"/>
          <p:nvPr/>
        </p:nvSpPr>
        <p:spPr>
          <a:xfrm>
            <a:off x="4505326" y="66298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8293CD-B786-441A-BDB0-0C5EE28E93F4}"/>
              </a:ext>
            </a:extLst>
          </p:cNvPr>
          <p:cNvSpPr/>
          <p:nvPr/>
        </p:nvSpPr>
        <p:spPr>
          <a:xfrm>
            <a:off x="4578693" y="890895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795331-258D-41AA-8727-DC38906E03D8}"/>
              </a:ext>
            </a:extLst>
          </p:cNvPr>
          <p:cNvSpPr txBox="1"/>
          <p:nvPr/>
        </p:nvSpPr>
        <p:spPr>
          <a:xfrm>
            <a:off x="4505324" y="123001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3F8BF6A-3B9C-49A8-8992-4BC1664DDC97}"/>
              </a:ext>
            </a:extLst>
          </p:cNvPr>
          <p:cNvSpPr/>
          <p:nvPr/>
        </p:nvSpPr>
        <p:spPr>
          <a:xfrm>
            <a:off x="4578693" y="1472876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475CCB-4CE2-43BB-9978-E874C2A14B33}"/>
              </a:ext>
            </a:extLst>
          </p:cNvPr>
          <p:cNvSpPr/>
          <p:nvPr/>
        </p:nvSpPr>
        <p:spPr>
          <a:xfrm>
            <a:off x="8305847" y="1521895"/>
            <a:ext cx="3417023" cy="2363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E662B0-70B5-4D85-B005-2F473FDCA6A0}"/>
              </a:ext>
            </a:extLst>
          </p:cNvPr>
          <p:cNvSpPr txBox="1"/>
          <p:nvPr/>
        </p:nvSpPr>
        <p:spPr>
          <a:xfrm>
            <a:off x="8252363" y="122598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55CF7A-B0FB-4C60-8558-7C3D6523E4B7}"/>
              </a:ext>
            </a:extLst>
          </p:cNvPr>
          <p:cNvSpPr txBox="1"/>
          <p:nvPr/>
        </p:nvSpPr>
        <p:spPr>
          <a:xfrm>
            <a:off x="4505324" y="186122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5926FC8-9989-4DD3-B4B5-41021FE87CA9}"/>
              </a:ext>
            </a:extLst>
          </p:cNvPr>
          <p:cNvSpPr/>
          <p:nvPr/>
        </p:nvSpPr>
        <p:spPr>
          <a:xfrm>
            <a:off x="4578691" y="2089138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F66FA9-9D30-4E90-8398-672E7A64C790}"/>
              </a:ext>
            </a:extLst>
          </p:cNvPr>
          <p:cNvSpPr txBox="1"/>
          <p:nvPr/>
        </p:nvSpPr>
        <p:spPr>
          <a:xfrm>
            <a:off x="4578690" y="242843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CD517FD-DE24-4A99-BF16-814110B4EEDF}"/>
              </a:ext>
            </a:extLst>
          </p:cNvPr>
          <p:cNvSpPr/>
          <p:nvPr/>
        </p:nvSpPr>
        <p:spPr>
          <a:xfrm>
            <a:off x="4652059" y="2671119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5A70BE2-A523-491C-9F54-83F9E1CD1D6B}"/>
              </a:ext>
            </a:extLst>
          </p:cNvPr>
          <p:cNvSpPr/>
          <p:nvPr/>
        </p:nvSpPr>
        <p:spPr>
          <a:xfrm>
            <a:off x="8325728" y="2642399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FFCF008-3147-4CB1-8A84-515D7AB0B944}"/>
              </a:ext>
            </a:extLst>
          </p:cNvPr>
          <p:cNvSpPr txBox="1"/>
          <p:nvPr/>
        </p:nvSpPr>
        <p:spPr>
          <a:xfrm>
            <a:off x="8325729" y="2424225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42ED0B-DCC6-48E5-B02F-F9355B4901D5}"/>
              </a:ext>
            </a:extLst>
          </p:cNvPr>
          <p:cNvSpPr txBox="1"/>
          <p:nvPr/>
        </p:nvSpPr>
        <p:spPr>
          <a:xfrm>
            <a:off x="4578690" y="3059668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F2CB46F-36BF-41EF-A949-A8D6290F87B4}"/>
              </a:ext>
            </a:extLst>
          </p:cNvPr>
          <p:cNvSpPr txBox="1"/>
          <p:nvPr/>
        </p:nvSpPr>
        <p:spPr>
          <a:xfrm>
            <a:off x="4578692" y="337927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4B6120F-4C7E-44F1-A5EC-858BA35EA5DF}"/>
              </a:ext>
            </a:extLst>
          </p:cNvPr>
          <p:cNvSpPr/>
          <p:nvPr/>
        </p:nvSpPr>
        <p:spPr>
          <a:xfrm>
            <a:off x="4652059" y="3569495"/>
            <a:ext cx="5561608" cy="24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CF1244-0194-4634-B2DD-D80EFD6CDC74}"/>
              </a:ext>
            </a:extLst>
          </p:cNvPr>
          <p:cNvSpPr txBox="1"/>
          <p:nvPr/>
        </p:nvSpPr>
        <p:spPr>
          <a:xfrm>
            <a:off x="4578689" y="3962593"/>
            <a:ext cx="23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35305EE-A0B4-435C-A415-B8E55A9EC334}"/>
              </a:ext>
            </a:extLst>
          </p:cNvPr>
          <p:cNvSpPr/>
          <p:nvPr/>
        </p:nvSpPr>
        <p:spPr>
          <a:xfrm>
            <a:off x="4652058" y="4205274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4ED8E2A-46A6-452E-83E5-A5C53CC2ED9B}"/>
              </a:ext>
            </a:extLst>
          </p:cNvPr>
          <p:cNvSpPr/>
          <p:nvPr/>
        </p:nvSpPr>
        <p:spPr>
          <a:xfrm>
            <a:off x="8325727" y="4176554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2669162-CBF5-4435-8E88-938A1B833C52}"/>
              </a:ext>
            </a:extLst>
          </p:cNvPr>
          <p:cNvSpPr txBox="1"/>
          <p:nvPr/>
        </p:nvSpPr>
        <p:spPr>
          <a:xfrm>
            <a:off x="8325728" y="3958380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16A27B4-0CD7-43F5-AB92-E1DA8C9217E0}"/>
              </a:ext>
            </a:extLst>
          </p:cNvPr>
          <p:cNvSpPr txBox="1"/>
          <p:nvPr/>
        </p:nvSpPr>
        <p:spPr>
          <a:xfrm>
            <a:off x="4578692" y="4507844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28EA171-E1C7-4E77-9334-20700FCAC659}"/>
              </a:ext>
            </a:extLst>
          </p:cNvPr>
          <p:cNvSpPr/>
          <p:nvPr/>
        </p:nvSpPr>
        <p:spPr>
          <a:xfrm>
            <a:off x="4652059" y="4735753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A80C219-F377-4B34-90DA-E9565079F324}"/>
              </a:ext>
            </a:extLst>
          </p:cNvPr>
          <p:cNvSpPr txBox="1"/>
          <p:nvPr/>
        </p:nvSpPr>
        <p:spPr>
          <a:xfrm>
            <a:off x="4578691" y="5077216"/>
            <a:ext cx="3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B580AC9-60B1-4032-8234-F37BEF61F522}"/>
              </a:ext>
            </a:extLst>
          </p:cNvPr>
          <p:cNvSpPr/>
          <p:nvPr/>
        </p:nvSpPr>
        <p:spPr>
          <a:xfrm>
            <a:off x="4652059" y="5305125"/>
            <a:ext cx="7232954" cy="616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FDFD024-B022-47E3-B9E4-DD2997783A04}"/>
              </a:ext>
            </a:extLst>
          </p:cNvPr>
          <p:cNvSpPr txBox="1"/>
          <p:nvPr/>
        </p:nvSpPr>
        <p:spPr>
          <a:xfrm>
            <a:off x="4647367" y="5991258"/>
            <a:ext cx="13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EE854E7-7093-4B57-ABBE-49F10F7A787C}"/>
              </a:ext>
            </a:extLst>
          </p:cNvPr>
          <p:cNvSpPr/>
          <p:nvPr/>
        </p:nvSpPr>
        <p:spPr>
          <a:xfrm>
            <a:off x="4789410" y="6209515"/>
            <a:ext cx="994299" cy="151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FECCD1F-3110-487D-95C2-A4F288346A68}"/>
              </a:ext>
            </a:extLst>
          </p:cNvPr>
          <p:cNvSpPr/>
          <p:nvPr/>
        </p:nvSpPr>
        <p:spPr>
          <a:xfrm>
            <a:off x="6776656" y="6360590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</p:spTree>
    <p:extLst>
      <p:ext uri="{BB962C8B-B14F-4D97-AF65-F5344CB8AC3E}">
        <p14:creationId xmlns:p14="http://schemas.microsoft.com/office/powerpoint/2010/main" val="228531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671D40C-3812-4993-B298-A986395C473F}"/>
              </a:ext>
            </a:extLst>
          </p:cNvPr>
          <p:cNvSpPr/>
          <p:nvPr/>
        </p:nvSpPr>
        <p:spPr>
          <a:xfrm>
            <a:off x="4651900" y="363984"/>
            <a:ext cx="1296138" cy="34622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tesorería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0EFB52-C765-49E0-A512-C6DEFDD1CFFC}"/>
              </a:ext>
            </a:extLst>
          </p:cNvPr>
          <p:cNvSpPr txBox="1"/>
          <p:nvPr/>
        </p:nvSpPr>
        <p:spPr>
          <a:xfrm>
            <a:off x="1824557" y="3634106"/>
            <a:ext cx="99050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Pago certificados</a:t>
            </a:r>
          </a:p>
          <a:p>
            <a:r>
              <a:rPr lang="es-PE" dirty="0"/>
              <a:t>Pago cursos</a:t>
            </a:r>
          </a:p>
          <a:p>
            <a:r>
              <a:rPr lang="es-PE" dirty="0"/>
              <a:t>talleres</a:t>
            </a:r>
          </a:p>
          <a:p>
            <a:r>
              <a:rPr lang="es-PE" dirty="0"/>
              <a:t>Pago alquileres</a:t>
            </a:r>
          </a:p>
          <a:p>
            <a:r>
              <a:rPr lang="es-PE" dirty="0"/>
              <a:t>Cuotas extraordinaria</a:t>
            </a:r>
          </a:p>
          <a:p>
            <a:r>
              <a:rPr lang="es-PE" dirty="0"/>
              <a:t>Cuotas ordinarias</a:t>
            </a:r>
          </a:p>
          <a:p>
            <a:r>
              <a:rPr lang="es-PE" dirty="0"/>
              <a:t>Cuotas </a:t>
            </a:r>
            <a:r>
              <a:rPr lang="es-PE" dirty="0" err="1"/>
              <a:t>resagados</a:t>
            </a:r>
            <a:endParaRPr lang="es-PE" dirty="0"/>
          </a:p>
          <a:p>
            <a:r>
              <a:rPr lang="es-PE" dirty="0"/>
              <a:t>Pago nuevos colegiados</a:t>
            </a:r>
          </a:p>
          <a:p>
            <a:r>
              <a:rPr lang="es-PE" dirty="0"/>
              <a:t>Duplicado de Carnets</a:t>
            </a:r>
          </a:p>
          <a:p>
            <a:r>
              <a:rPr lang="es-PE" dirty="0"/>
              <a:t>Souvenirs</a:t>
            </a:r>
          </a:p>
          <a:p>
            <a:r>
              <a:rPr lang="es-PE" dirty="0"/>
              <a:t>Comisiones técnicas(revisión de expedientes de edificación(</a:t>
            </a:r>
            <a:r>
              <a:rPr lang="es-PE" dirty="0" err="1"/>
              <a:t>licencia,anteproyecto,habilitación</a:t>
            </a:r>
            <a:r>
              <a:rPr lang="es-PE" dirty="0"/>
              <a:t> urbana))</a:t>
            </a:r>
          </a:p>
          <a:p>
            <a:r>
              <a:rPr lang="es-PE" dirty="0"/>
              <a:t>Verificaciones técnicas(verificación de </a:t>
            </a:r>
            <a:r>
              <a:rPr lang="es-PE" dirty="0" err="1"/>
              <a:t>construccion</a:t>
            </a:r>
            <a:r>
              <a:rPr lang="es-PE" dirty="0"/>
              <a:t>)</a:t>
            </a:r>
          </a:p>
          <a:p>
            <a:r>
              <a:rPr lang="es-PE" dirty="0"/>
              <a:t>Caja chica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73044AF-1C6D-4CA9-8297-388A0AC98035}"/>
              </a:ext>
            </a:extLst>
          </p:cNvPr>
          <p:cNvSpPr/>
          <p:nvPr/>
        </p:nvSpPr>
        <p:spPr>
          <a:xfrm>
            <a:off x="1208799" y="1481439"/>
            <a:ext cx="1036909" cy="3298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DUPLICADO DE CERTIFICADOS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19DD0D9-C1EB-42E5-A435-AF51DD3A330F}"/>
              </a:ext>
            </a:extLst>
          </p:cNvPr>
          <p:cNvSpPr/>
          <p:nvPr/>
        </p:nvSpPr>
        <p:spPr>
          <a:xfrm>
            <a:off x="2511019" y="1495044"/>
            <a:ext cx="1036320" cy="228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Pago alquiler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238C8B-DD5D-47F7-8B54-BE0E4E8D8EE7}"/>
              </a:ext>
            </a:extLst>
          </p:cNvPr>
          <p:cNvSpPr txBox="1"/>
          <p:nvPr/>
        </p:nvSpPr>
        <p:spPr>
          <a:xfrm>
            <a:off x="2511019" y="1857454"/>
            <a:ext cx="1036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- Alquiler y mantenimiento</a:t>
            </a:r>
          </a:p>
          <a:p>
            <a:r>
              <a:rPr lang="es-PE" sz="1000" dirty="0" err="1"/>
              <a:t>garantia</a:t>
            </a:r>
            <a:endParaRPr lang="es-PE" sz="10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700242D-58EC-4EDE-88E0-9F527416F75D}"/>
              </a:ext>
            </a:extLst>
          </p:cNvPr>
          <p:cNvSpPr/>
          <p:nvPr/>
        </p:nvSpPr>
        <p:spPr>
          <a:xfrm>
            <a:off x="8773686" y="1422246"/>
            <a:ext cx="1036320" cy="228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multas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83A60DA-E3F5-41D1-8534-451FE5815585}"/>
              </a:ext>
            </a:extLst>
          </p:cNvPr>
          <p:cNvSpPr txBox="1"/>
          <p:nvPr/>
        </p:nvSpPr>
        <p:spPr>
          <a:xfrm>
            <a:off x="8773687" y="1784656"/>
            <a:ext cx="1036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- votaciones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C7B6B38-92B6-48F4-8A15-D7D48D396665}"/>
              </a:ext>
            </a:extLst>
          </p:cNvPr>
          <p:cNvSpPr/>
          <p:nvPr/>
        </p:nvSpPr>
        <p:spPr>
          <a:xfrm>
            <a:off x="4919828" y="1495044"/>
            <a:ext cx="1036320" cy="228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seguro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93E62F-0CD8-47F4-9EBA-B68BA4CF7CEE}"/>
              </a:ext>
            </a:extLst>
          </p:cNvPr>
          <p:cNvSpPr txBox="1"/>
          <p:nvPr/>
        </p:nvSpPr>
        <p:spPr>
          <a:xfrm>
            <a:off x="4909470" y="1811288"/>
            <a:ext cx="1036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- </a:t>
            </a:r>
            <a:r>
              <a:rPr lang="es-PE" sz="1000" dirty="0" err="1"/>
              <a:t>oncosalud</a:t>
            </a:r>
            <a:endParaRPr lang="es-PE" sz="10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4D15CB2-4FB5-40CA-8999-65EC7F4195F0}"/>
              </a:ext>
            </a:extLst>
          </p:cNvPr>
          <p:cNvSpPr/>
          <p:nvPr/>
        </p:nvSpPr>
        <p:spPr>
          <a:xfrm>
            <a:off x="6126422" y="1393794"/>
            <a:ext cx="1036320" cy="329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quejas-denuncias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E881EED-131C-4386-8285-65CC1144C55F}"/>
              </a:ext>
            </a:extLst>
          </p:cNvPr>
          <p:cNvSpPr txBox="1"/>
          <p:nvPr/>
        </p:nvSpPr>
        <p:spPr>
          <a:xfrm>
            <a:off x="6144947" y="1811288"/>
            <a:ext cx="126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PE" sz="1000" dirty="0"/>
              <a:t>Comité fiscalización –comité </a:t>
            </a:r>
            <a:r>
              <a:rPr lang="es-PE" sz="1000" dirty="0" err="1"/>
              <a:t>etica</a:t>
            </a:r>
            <a:endParaRPr lang="es-PE" sz="1000" dirty="0"/>
          </a:p>
          <a:p>
            <a:endParaRPr lang="es-PE" sz="1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20C42E0-F1C9-4765-96B9-D6BE5385B3FC}"/>
              </a:ext>
            </a:extLst>
          </p:cNvPr>
          <p:cNvSpPr/>
          <p:nvPr/>
        </p:nvSpPr>
        <p:spPr>
          <a:xfrm>
            <a:off x="3707909" y="1540005"/>
            <a:ext cx="1036320" cy="228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Servicio mailing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00D05E7-D819-44C5-952F-DCA44B46DEAF}"/>
              </a:ext>
            </a:extLst>
          </p:cNvPr>
          <p:cNvSpPr/>
          <p:nvPr/>
        </p:nvSpPr>
        <p:spPr>
          <a:xfrm>
            <a:off x="9917424" y="1397389"/>
            <a:ext cx="785786" cy="3298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Duplicado carnet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63AB0F4-A914-4DB4-A524-ED4622277A8B}"/>
              </a:ext>
            </a:extLst>
          </p:cNvPr>
          <p:cNvSpPr/>
          <p:nvPr/>
        </p:nvSpPr>
        <p:spPr>
          <a:xfrm>
            <a:off x="10878809" y="1393796"/>
            <a:ext cx="697673" cy="1953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souvenirs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B9B6B47-BC8F-462D-97EC-EBDA8AFA1A54}"/>
              </a:ext>
            </a:extLst>
          </p:cNvPr>
          <p:cNvSpPr/>
          <p:nvPr/>
        </p:nvSpPr>
        <p:spPr>
          <a:xfrm>
            <a:off x="132276" y="3197176"/>
            <a:ext cx="1270396" cy="3298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Comisiones técnicas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DB06DD5-AA1F-4C80-86F3-BF2564FE0F85}"/>
              </a:ext>
            </a:extLst>
          </p:cNvPr>
          <p:cNvSpPr/>
          <p:nvPr/>
        </p:nvSpPr>
        <p:spPr>
          <a:xfrm>
            <a:off x="1769552" y="3200400"/>
            <a:ext cx="1270396" cy="3298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verificaciones técnicas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8315F80-6D94-4451-8E5F-0F7528794805}"/>
              </a:ext>
            </a:extLst>
          </p:cNvPr>
          <p:cNvSpPr/>
          <p:nvPr/>
        </p:nvSpPr>
        <p:spPr>
          <a:xfrm>
            <a:off x="7333016" y="1410123"/>
            <a:ext cx="1270396" cy="3298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cuotas agremiados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A4E2A2D-D9EC-4714-AB90-37383BBA3F23}"/>
              </a:ext>
            </a:extLst>
          </p:cNvPr>
          <p:cNvSpPr/>
          <p:nvPr/>
        </p:nvSpPr>
        <p:spPr>
          <a:xfrm>
            <a:off x="3455002" y="3251657"/>
            <a:ext cx="1196898" cy="228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nuevos colegiados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FC53A65-3C3A-4DBC-9A38-962D17F7C5AD}"/>
              </a:ext>
            </a:extLst>
          </p:cNvPr>
          <p:cNvCxnSpPr/>
          <p:nvPr/>
        </p:nvCxnSpPr>
        <p:spPr>
          <a:xfrm flipV="1">
            <a:off x="562045" y="1083076"/>
            <a:ext cx="10774739" cy="7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003860F-ECF1-4279-B42D-A8855315178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693758" y="1140493"/>
            <a:ext cx="33496" cy="34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DB94302-8A24-44B0-A00C-78D6F336C0AD}"/>
              </a:ext>
            </a:extLst>
          </p:cNvPr>
          <p:cNvCxnSpPr>
            <a:endCxn id="9" idx="0"/>
          </p:cNvCxnSpPr>
          <p:nvPr/>
        </p:nvCxnSpPr>
        <p:spPr>
          <a:xfrm>
            <a:off x="3029178" y="1134190"/>
            <a:ext cx="1" cy="36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CDCA959-27FC-4C59-8953-217D60964E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04344" y="1144143"/>
            <a:ext cx="21725" cy="39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68EE6C0-115A-4BEB-9A25-204A851E053B}"/>
              </a:ext>
            </a:extLst>
          </p:cNvPr>
          <p:cNvCxnSpPr>
            <a:endCxn id="13" idx="0"/>
          </p:cNvCxnSpPr>
          <p:nvPr/>
        </p:nvCxnSpPr>
        <p:spPr>
          <a:xfrm>
            <a:off x="5424463" y="1118586"/>
            <a:ext cx="13525" cy="37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A02D2B1-0A44-4476-B9FD-A0D557AB6519}"/>
              </a:ext>
            </a:extLst>
          </p:cNvPr>
          <p:cNvCxnSpPr>
            <a:endCxn id="15" idx="0"/>
          </p:cNvCxnSpPr>
          <p:nvPr/>
        </p:nvCxnSpPr>
        <p:spPr>
          <a:xfrm>
            <a:off x="6637820" y="1118586"/>
            <a:ext cx="6762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B6DFCD4-F172-4A8A-BEAE-D20E3DA4B5B8}"/>
              </a:ext>
            </a:extLst>
          </p:cNvPr>
          <p:cNvCxnSpPr>
            <a:endCxn id="26" idx="0"/>
          </p:cNvCxnSpPr>
          <p:nvPr/>
        </p:nvCxnSpPr>
        <p:spPr>
          <a:xfrm>
            <a:off x="7891596" y="1118586"/>
            <a:ext cx="76618" cy="29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AF0E440-B7E7-4166-9CE5-E0337025BFEC}"/>
              </a:ext>
            </a:extLst>
          </p:cNvPr>
          <p:cNvCxnSpPr>
            <a:endCxn id="11" idx="0"/>
          </p:cNvCxnSpPr>
          <p:nvPr/>
        </p:nvCxnSpPr>
        <p:spPr>
          <a:xfrm>
            <a:off x="9222109" y="1083076"/>
            <a:ext cx="69737" cy="33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903CAE0-2589-4EBB-8485-6D74F244A0CA}"/>
              </a:ext>
            </a:extLst>
          </p:cNvPr>
          <p:cNvCxnSpPr>
            <a:endCxn id="22" idx="0"/>
          </p:cNvCxnSpPr>
          <p:nvPr/>
        </p:nvCxnSpPr>
        <p:spPr>
          <a:xfrm>
            <a:off x="10252828" y="1083076"/>
            <a:ext cx="57489" cy="3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C88693-43CF-44B0-8472-F83BB907A7CE}"/>
              </a:ext>
            </a:extLst>
          </p:cNvPr>
          <p:cNvCxnSpPr>
            <a:endCxn id="23" idx="0"/>
          </p:cNvCxnSpPr>
          <p:nvPr/>
        </p:nvCxnSpPr>
        <p:spPr>
          <a:xfrm flipH="1">
            <a:off x="11227646" y="1118586"/>
            <a:ext cx="101142" cy="2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D465AAF-24ED-492C-AA11-FA492D664CDE}"/>
              </a:ext>
            </a:extLst>
          </p:cNvPr>
          <p:cNvCxnSpPr/>
          <p:nvPr/>
        </p:nvCxnSpPr>
        <p:spPr>
          <a:xfrm flipH="1">
            <a:off x="1087633" y="1144143"/>
            <a:ext cx="93110" cy="205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2553357-99E8-49F3-9392-517660CF7EA3}"/>
              </a:ext>
            </a:extLst>
          </p:cNvPr>
          <p:cNvCxnSpPr>
            <a:endCxn id="25" idx="0"/>
          </p:cNvCxnSpPr>
          <p:nvPr/>
        </p:nvCxnSpPr>
        <p:spPr>
          <a:xfrm>
            <a:off x="2379327" y="1118586"/>
            <a:ext cx="25423" cy="208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841BC65-3677-404F-A58B-55D9FEF6A9D1}"/>
              </a:ext>
            </a:extLst>
          </p:cNvPr>
          <p:cNvCxnSpPr>
            <a:endCxn id="27" idx="3"/>
          </p:cNvCxnSpPr>
          <p:nvPr/>
        </p:nvCxnSpPr>
        <p:spPr>
          <a:xfrm flipH="1">
            <a:off x="4651900" y="1134190"/>
            <a:ext cx="199747" cy="223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4A8EF65-6395-4DC2-91EE-5E83559E6C9D}"/>
              </a:ext>
            </a:extLst>
          </p:cNvPr>
          <p:cNvCxnSpPr>
            <a:stCxn id="5" idx="2"/>
          </p:cNvCxnSpPr>
          <p:nvPr/>
        </p:nvCxnSpPr>
        <p:spPr>
          <a:xfrm>
            <a:off x="5299969" y="710213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5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B47DA3-C3A5-41B8-9DBA-347A657F83F8}"/>
              </a:ext>
            </a:extLst>
          </p:cNvPr>
          <p:cNvSpPr/>
          <p:nvPr/>
        </p:nvSpPr>
        <p:spPr>
          <a:xfrm>
            <a:off x="301840" y="958789"/>
            <a:ext cx="1047565" cy="355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informe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58F03E-56B0-46C9-A671-775E79D76A7B}"/>
              </a:ext>
            </a:extLst>
          </p:cNvPr>
          <p:cNvSpPr txBox="1"/>
          <p:nvPr/>
        </p:nvSpPr>
        <p:spPr>
          <a:xfrm>
            <a:off x="266330" y="310718"/>
            <a:ext cx="323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u="sng" dirty="0"/>
              <a:t>Liquidación comisiones técnicas: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130473-D356-446D-90B1-18E3A250C09E}"/>
              </a:ext>
            </a:extLst>
          </p:cNvPr>
          <p:cNvCxnSpPr>
            <a:stCxn id="4" idx="3"/>
          </p:cNvCxnSpPr>
          <p:nvPr/>
        </p:nvCxnSpPr>
        <p:spPr>
          <a:xfrm flipV="1">
            <a:off x="1349405" y="1136342"/>
            <a:ext cx="958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ECB87AD-DD16-4F4B-82A5-8CC907DEE734}"/>
              </a:ext>
            </a:extLst>
          </p:cNvPr>
          <p:cNvSpPr/>
          <p:nvPr/>
        </p:nvSpPr>
        <p:spPr>
          <a:xfrm>
            <a:off x="2308194" y="785674"/>
            <a:ext cx="1047565" cy="701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Mesa de partes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8F302D-C5FD-4678-BF22-EA152FD2D0D5}"/>
              </a:ext>
            </a:extLst>
          </p:cNvPr>
          <p:cNvCxnSpPr>
            <a:stCxn id="8" idx="3"/>
          </p:cNvCxnSpPr>
          <p:nvPr/>
        </p:nvCxnSpPr>
        <p:spPr>
          <a:xfrm>
            <a:off x="3355759" y="1136342"/>
            <a:ext cx="745724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E670140-BB11-4765-82B2-1484413BE956}"/>
              </a:ext>
            </a:extLst>
          </p:cNvPr>
          <p:cNvSpPr/>
          <p:nvPr/>
        </p:nvSpPr>
        <p:spPr>
          <a:xfrm>
            <a:off x="4101483" y="611651"/>
            <a:ext cx="1189608" cy="1012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gerencia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DFEE2FE-5CAF-47D5-952A-DFB41A3E7190}"/>
              </a:ext>
            </a:extLst>
          </p:cNvPr>
          <p:cNvCxnSpPr>
            <a:cxnSpLocks/>
          </p:cNvCxnSpPr>
          <p:nvPr/>
        </p:nvCxnSpPr>
        <p:spPr>
          <a:xfrm>
            <a:off x="5291091" y="1090133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C08D240-BB4D-4F17-B27A-90D39A5F71FD}"/>
              </a:ext>
            </a:extLst>
          </p:cNvPr>
          <p:cNvSpPr/>
          <p:nvPr/>
        </p:nvSpPr>
        <p:spPr>
          <a:xfrm>
            <a:off x="5841507" y="680050"/>
            <a:ext cx="949911" cy="6924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6B3BB1D-2805-4A8B-847D-9903C53854DA}"/>
              </a:ext>
            </a:extLst>
          </p:cNvPr>
          <p:cNvCxnSpPr>
            <a:stCxn id="17" idx="2"/>
          </p:cNvCxnSpPr>
          <p:nvPr/>
        </p:nvCxnSpPr>
        <p:spPr>
          <a:xfrm flipH="1">
            <a:off x="6316462" y="1372508"/>
            <a:ext cx="1" cy="1929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9203E5E-C9BF-4A76-8874-34A1CC2CCD47}"/>
              </a:ext>
            </a:extLst>
          </p:cNvPr>
          <p:cNvCxnSpPr/>
          <p:nvPr/>
        </p:nvCxnSpPr>
        <p:spPr>
          <a:xfrm flipH="1">
            <a:off x="5468645" y="3293616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D6A3C020-4937-47A8-9A13-37D878664192}"/>
              </a:ext>
            </a:extLst>
          </p:cNvPr>
          <p:cNvSpPr/>
          <p:nvPr/>
        </p:nvSpPr>
        <p:spPr>
          <a:xfrm>
            <a:off x="4272379" y="2796467"/>
            <a:ext cx="1189608" cy="1012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gerencia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D7A6D5-C5C0-495A-BA22-AA5B490EA328}"/>
              </a:ext>
            </a:extLst>
          </p:cNvPr>
          <p:cNvSpPr/>
          <p:nvPr/>
        </p:nvSpPr>
        <p:spPr>
          <a:xfrm>
            <a:off x="689885" y="2962931"/>
            <a:ext cx="1535837" cy="701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Arq. Delegado comisiones .T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AC953D2-F571-4815-83A3-B76DD3AE6AE5}"/>
              </a:ext>
            </a:extLst>
          </p:cNvPr>
          <p:cNvCxnSpPr>
            <a:stCxn id="25" idx="2"/>
            <a:endCxn id="26" idx="3"/>
          </p:cNvCxnSpPr>
          <p:nvPr/>
        </p:nvCxnSpPr>
        <p:spPr>
          <a:xfrm flipH="1">
            <a:off x="2225722" y="3302493"/>
            <a:ext cx="2046657" cy="1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179EDD-6339-4E0C-AEDE-C09015A48396}"/>
              </a:ext>
            </a:extLst>
          </p:cNvPr>
          <p:cNvCxnSpPr>
            <a:stCxn id="26" idx="1"/>
          </p:cNvCxnSpPr>
          <p:nvPr/>
        </p:nvCxnSpPr>
        <p:spPr>
          <a:xfrm flipH="1">
            <a:off x="-283331" y="3313599"/>
            <a:ext cx="97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4BB9A39-381E-4884-B515-9339C6CCDE91}"/>
              </a:ext>
            </a:extLst>
          </p:cNvPr>
          <p:cNvCxnSpPr/>
          <p:nvPr/>
        </p:nvCxnSpPr>
        <p:spPr>
          <a:xfrm>
            <a:off x="541537" y="3313599"/>
            <a:ext cx="0" cy="12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26816E9-07C4-4403-9008-28ACD418BE12}"/>
              </a:ext>
            </a:extLst>
          </p:cNvPr>
          <p:cNvSpPr/>
          <p:nvPr/>
        </p:nvSpPr>
        <p:spPr>
          <a:xfrm>
            <a:off x="16259" y="4529840"/>
            <a:ext cx="1287263" cy="6258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contabilidad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4C778B8-953D-4DC4-B1B6-9070802AC506}"/>
              </a:ext>
            </a:extLst>
          </p:cNvPr>
          <p:cNvCxnSpPr>
            <a:stCxn id="36" idx="6"/>
          </p:cNvCxnSpPr>
          <p:nvPr/>
        </p:nvCxnSpPr>
        <p:spPr>
          <a:xfrm flipV="1">
            <a:off x="1303522" y="4825025"/>
            <a:ext cx="1433745" cy="1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4FE0DA2-96DA-466E-98B7-F14152BA06ED}"/>
              </a:ext>
            </a:extLst>
          </p:cNvPr>
          <p:cNvSpPr/>
          <p:nvPr/>
        </p:nvSpPr>
        <p:spPr>
          <a:xfrm>
            <a:off x="2203134" y="4478796"/>
            <a:ext cx="949911" cy="6924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20F5804-BB9F-428D-BBEA-15E4FFAA5E82}"/>
              </a:ext>
            </a:extLst>
          </p:cNvPr>
          <p:cNvSpPr/>
          <p:nvPr/>
        </p:nvSpPr>
        <p:spPr>
          <a:xfrm>
            <a:off x="3861800" y="4454373"/>
            <a:ext cx="1535837" cy="701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Arq. Delegado comisiones .T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5B6D1AA-2909-41FE-B68B-1771991776C5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3153045" y="4805041"/>
            <a:ext cx="708755" cy="1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7B4ADC3-7B0F-43D3-9A11-5D7AAE2FF570}"/>
              </a:ext>
            </a:extLst>
          </p:cNvPr>
          <p:cNvSpPr txBox="1"/>
          <p:nvPr/>
        </p:nvSpPr>
        <p:spPr>
          <a:xfrm>
            <a:off x="1303522" y="85549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Registro x</a:t>
            </a:r>
          </a:p>
          <a:p>
            <a:r>
              <a:rPr lang="es-PE" sz="1400" dirty="0"/>
              <a:t>Mesa de P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863C4FD-E128-4282-936D-2C7403B87263}"/>
              </a:ext>
            </a:extLst>
          </p:cNvPr>
          <p:cNvSpPr txBox="1"/>
          <p:nvPr/>
        </p:nvSpPr>
        <p:spPr>
          <a:xfrm>
            <a:off x="5344358" y="3053892"/>
            <a:ext cx="130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Se deriva para </a:t>
            </a:r>
          </a:p>
          <a:p>
            <a:r>
              <a:rPr lang="es-PE" sz="1200" dirty="0"/>
              <a:t>su conformidad a: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633ACB7-17AE-4C51-B3B5-173FCDAFF40D}"/>
              </a:ext>
            </a:extLst>
          </p:cNvPr>
          <p:cNvSpPr txBox="1"/>
          <p:nvPr/>
        </p:nvSpPr>
        <p:spPr>
          <a:xfrm>
            <a:off x="2177801" y="3062783"/>
            <a:ext cx="88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Solicita </a:t>
            </a:r>
            <a:r>
              <a:rPr lang="es-PE" sz="1200" dirty="0" err="1"/>
              <a:t>rh</a:t>
            </a:r>
            <a:endParaRPr lang="es-PE" sz="1200" dirty="0"/>
          </a:p>
          <a:p>
            <a:r>
              <a:rPr lang="es-PE" sz="1200" dirty="0"/>
              <a:t> x correo a: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4DDF562-9B35-4ACB-AEAD-7D053E9C63E5}"/>
              </a:ext>
            </a:extLst>
          </p:cNvPr>
          <p:cNvSpPr txBox="1"/>
          <p:nvPr/>
        </p:nvSpPr>
        <p:spPr>
          <a:xfrm>
            <a:off x="7102135" y="634624"/>
            <a:ext cx="4112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-armado de portafolio mensual</a:t>
            </a:r>
          </a:p>
          <a:p>
            <a:r>
              <a:rPr lang="es-PE" sz="1200" dirty="0"/>
              <a:t>-Revisión Expediente Técnico:</a:t>
            </a:r>
          </a:p>
          <a:p>
            <a:r>
              <a:rPr lang="es-PE" sz="1200" dirty="0"/>
              <a:t>	-actualización pago x mes</a:t>
            </a:r>
          </a:p>
          <a:p>
            <a:r>
              <a:rPr lang="es-PE" sz="1200" dirty="0"/>
              <a:t>	-formato anexo XIII</a:t>
            </a:r>
          </a:p>
          <a:p>
            <a:r>
              <a:rPr lang="es-PE" sz="1200" dirty="0"/>
              <a:t>	-fecha de sesión</a:t>
            </a:r>
          </a:p>
          <a:p>
            <a:r>
              <a:rPr lang="es-PE" sz="1200" dirty="0"/>
              <a:t>	-verificación libro de actas</a:t>
            </a:r>
          </a:p>
          <a:p>
            <a:r>
              <a:rPr lang="es-PE" sz="1200" dirty="0"/>
              <a:t>-dado el visto-conformidad se procede a revisión de C/P:</a:t>
            </a:r>
          </a:p>
          <a:p>
            <a:r>
              <a:rPr lang="es-PE" sz="1200" dirty="0"/>
              <a:t>	-fecha emisión</a:t>
            </a:r>
          </a:p>
          <a:p>
            <a:r>
              <a:rPr lang="es-PE" sz="1200" dirty="0"/>
              <a:t>	-numero operación.</a:t>
            </a:r>
          </a:p>
          <a:p>
            <a:r>
              <a:rPr lang="es-PE" sz="1200" dirty="0"/>
              <a:t>	-mes de pago-municipio-CT y numero de boleta.</a:t>
            </a:r>
          </a:p>
          <a:p>
            <a:endParaRPr lang="es-PE" sz="1200" dirty="0"/>
          </a:p>
          <a:p>
            <a:r>
              <a:rPr lang="es-PE" sz="1200" dirty="0"/>
              <a:t>		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5D5677E-4A3A-4B68-BD51-ECE79C38F12E}"/>
              </a:ext>
            </a:extLst>
          </p:cNvPr>
          <p:cNvSpPr txBox="1"/>
          <p:nvPr/>
        </p:nvSpPr>
        <p:spPr>
          <a:xfrm>
            <a:off x="7182062" y="2855497"/>
            <a:ext cx="31374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Pago de datos actualizados:</a:t>
            </a:r>
          </a:p>
          <a:p>
            <a:r>
              <a:rPr lang="es-PE" dirty="0"/>
              <a:t>CAP, Nombre y apellidos</a:t>
            </a:r>
          </a:p>
          <a:p>
            <a:r>
              <a:rPr lang="es-PE" dirty="0"/>
              <a:t>Municipio</a:t>
            </a:r>
          </a:p>
          <a:p>
            <a:r>
              <a:rPr lang="es-PE" dirty="0"/>
              <a:t>Numero expedientes revisados.</a:t>
            </a:r>
          </a:p>
          <a:p>
            <a:r>
              <a:rPr lang="es-PE" dirty="0"/>
              <a:t>Sesiones considerados.</a:t>
            </a:r>
          </a:p>
          <a:p>
            <a:r>
              <a:rPr lang="es-PE" dirty="0"/>
              <a:t>Fecha deposito.</a:t>
            </a:r>
          </a:p>
          <a:p>
            <a:r>
              <a:rPr lang="es-PE" dirty="0"/>
              <a:t>Numero operación.</a:t>
            </a:r>
          </a:p>
          <a:p>
            <a:r>
              <a:rPr lang="es-PE" dirty="0"/>
              <a:t>Monto a cancelado x cliente.</a:t>
            </a:r>
          </a:p>
          <a:p>
            <a:endParaRPr lang="es-PE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3C6CEE3-564D-49F4-A17C-F785CFBB6BF7}"/>
              </a:ext>
            </a:extLst>
          </p:cNvPr>
          <p:cNvSpPr txBox="1"/>
          <p:nvPr/>
        </p:nvSpPr>
        <p:spPr>
          <a:xfrm>
            <a:off x="5225262" y="859300"/>
            <a:ext cx="75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Se deriva</a:t>
            </a:r>
          </a:p>
          <a:p>
            <a:r>
              <a:rPr lang="es-PE" sz="1200" dirty="0"/>
              <a:t>       A: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0EAFD59-8D27-47EE-8C61-2DC371224B41}"/>
              </a:ext>
            </a:extLst>
          </p:cNvPr>
          <p:cNvSpPr/>
          <p:nvPr/>
        </p:nvSpPr>
        <p:spPr>
          <a:xfrm>
            <a:off x="2929467" y="2938495"/>
            <a:ext cx="949911" cy="6924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537E9C7-3673-41D7-BC1D-54CA51367D3D}"/>
              </a:ext>
            </a:extLst>
          </p:cNvPr>
          <p:cNvSpPr/>
          <p:nvPr/>
        </p:nvSpPr>
        <p:spPr>
          <a:xfrm>
            <a:off x="0" y="3874878"/>
            <a:ext cx="1457038" cy="2046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0F9F3F9-5DC3-4CDD-829A-6274E732C884}"/>
              </a:ext>
            </a:extLst>
          </p:cNvPr>
          <p:cNvSpPr txBox="1"/>
          <p:nvPr/>
        </p:nvSpPr>
        <p:spPr>
          <a:xfrm>
            <a:off x="508272" y="4148159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/>
              <a:t>Derivación de RH 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5DA1E0C-3BE8-4783-8E5F-E1003F62DC4D}"/>
              </a:ext>
            </a:extLst>
          </p:cNvPr>
          <p:cNvSpPr txBox="1"/>
          <p:nvPr/>
        </p:nvSpPr>
        <p:spPr>
          <a:xfrm>
            <a:off x="1280698" y="4627330"/>
            <a:ext cx="965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/>
              <a:t>Conformidad </a:t>
            </a:r>
          </a:p>
          <a:p>
            <a:r>
              <a:rPr lang="es-PE" sz="1100" dirty="0"/>
              <a:t>de pago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CCA2635-0BB1-45F3-ADA3-D126F2CBDE2A}"/>
              </a:ext>
            </a:extLst>
          </p:cNvPr>
          <p:cNvSpPr txBox="1"/>
          <p:nvPr/>
        </p:nvSpPr>
        <p:spPr>
          <a:xfrm>
            <a:off x="3052292" y="4624970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Respuesta x </a:t>
            </a:r>
          </a:p>
          <a:p>
            <a:r>
              <a:rPr lang="es-PE" sz="1000" dirty="0"/>
              <a:t>correo</a:t>
            </a:r>
          </a:p>
        </p:txBody>
      </p:sp>
    </p:spTree>
    <p:extLst>
      <p:ext uri="{BB962C8B-B14F-4D97-AF65-F5344CB8AC3E}">
        <p14:creationId xmlns:p14="http://schemas.microsoft.com/office/powerpoint/2010/main" val="285396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3CCA31-22CC-475B-829C-CBAAE9E11142}"/>
              </a:ext>
            </a:extLst>
          </p:cNvPr>
          <p:cNvSpPr/>
          <p:nvPr/>
        </p:nvSpPr>
        <p:spPr>
          <a:xfrm>
            <a:off x="657864" y="59069"/>
            <a:ext cx="6685912" cy="507490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893F677-F440-426A-9763-85F228532A3E}"/>
              </a:ext>
            </a:extLst>
          </p:cNvPr>
          <p:cNvSpPr txBox="1"/>
          <p:nvPr/>
        </p:nvSpPr>
        <p:spPr>
          <a:xfrm>
            <a:off x="764097" y="221732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INSCRIPCION AL CURSO: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FAB529E-E93F-4D93-A95F-763A7829B3D2}"/>
              </a:ext>
            </a:extLst>
          </p:cNvPr>
          <p:cNvSpPr txBox="1"/>
          <p:nvPr/>
        </p:nvSpPr>
        <p:spPr>
          <a:xfrm>
            <a:off x="764097" y="591064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ES USTED COLEGIADO:</a:t>
            </a:r>
          </a:p>
          <a:p>
            <a:endParaRPr lang="es-PE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7CFA22D-AD13-4247-BDBC-7D489A6D4AFD}"/>
              </a:ext>
            </a:extLst>
          </p:cNvPr>
          <p:cNvSpPr txBox="1"/>
          <p:nvPr/>
        </p:nvSpPr>
        <p:spPr>
          <a:xfrm>
            <a:off x="830772" y="795294"/>
            <a:ext cx="123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SI                NO</a:t>
            </a:r>
          </a:p>
          <a:p>
            <a:endParaRPr lang="es-PE" sz="900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FF8DDFB-6D49-4629-A66F-D8AC2068BEE6}"/>
              </a:ext>
            </a:extLst>
          </p:cNvPr>
          <p:cNvSpPr/>
          <p:nvPr/>
        </p:nvSpPr>
        <p:spPr>
          <a:xfrm>
            <a:off x="1076325" y="795294"/>
            <a:ext cx="20002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E29E8A1-AEEE-42F4-A448-17A0C61C5037}"/>
              </a:ext>
            </a:extLst>
          </p:cNvPr>
          <p:cNvSpPr/>
          <p:nvPr/>
        </p:nvSpPr>
        <p:spPr>
          <a:xfrm>
            <a:off x="1605256" y="795294"/>
            <a:ext cx="20002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983B94D-DC0B-44E0-A2DE-A03BEB445B1D}"/>
              </a:ext>
            </a:extLst>
          </p:cNvPr>
          <p:cNvSpPr txBox="1"/>
          <p:nvPr/>
        </p:nvSpPr>
        <p:spPr>
          <a:xfrm>
            <a:off x="690730" y="100039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INGRESE SU NUMERO DE CAP:</a:t>
            </a:r>
          </a:p>
          <a:p>
            <a:endParaRPr lang="es-PE" sz="900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A6123ED-8606-4269-A4EB-3AED356DF2D1}"/>
              </a:ext>
            </a:extLst>
          </p:cNvPr>
          <p:cNvSpPr/>
          <p:nvPr/>
        </p:nvSpPr>
        <p:spPr>
          <a:xfrm>
            <a:off x="764097" y="1199549"/>
            <a:ext cx="1236153" cy="2893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75214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F229AF3-7CD1-44F5-8E1B-60D81F9804C9}"/>
              </a:ext>
            </a:extLst>
          </p:cNvPr>
          <p:cNvSpPr txBox="1"/>
          <p:nvPr/>
        </p:nvSpPr>
        <p:spPr>
          <a:xfrm>
            <a:off x="724361" y="154971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90712D8-7FED-4E43-BDC2-8DFE95A2E62B}"/>
              </a:ext>
            </a:extLst>
          </p:cNvPr>
          <p:cNvSpPr/>
          <p:nvPr/>
        </p:nvSpPr>
        <p:spPr>
          <a:xfrm>
            <a:off x="731231" y="1753944"/>
            <a:ext cx="2066149" cy="3165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7BF215EF-9B14-41B2-B640-C8477308CFB6}"/>
              </a:ext>
            </a:extLst>
          </p:cNvPr>
          <p:cNvSpPr/>
          <p:nvPr/>
        </p:nvSpPr>
        <p:spPr>
          <a:xfrm>
            <a:off x="3764749" y="1734379"/>
            <a:ext cx="1558374" cy="3028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21453485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E22FEC1-AAD8-417A-8996-41A9B191B6D1}"/>
              </a:ext>
            </a:extLst>
          </p:cNvPr>
          <p:cNvSpPr txBox="1"/>
          <p:nvPr/>
        </p:nvSpPr>
        <p:spPr>
          <a:xfrm>
            <a:off x="3733745" y="148886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9986EAA-53E0-4ED3-9C8A-C079D98F9A87}"/>
              </a:ext>
            </a:extLst>
          </p:cNvPr>
          <p:cNvSpPr txBox="1"/>
          <p:nvPr/>
        </p:nvSpPr>
        <p:spPr>
          <a:xfrm>
            <a:off x="690730" y="2249624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NOMBRE:</a:t>
            </a:r>
          </a:p>
          <a:p>
            <a:endParaRPr lang="es-PE" sz="9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DFB7FE6-9079-400E-BD45-F70F24CA7E86}"/>
              </a:ext>
            </a:extLst>
          </p:cNvPr>
          <p:cNvSpPr/>
          <p:nvPr/>
        </p:nvSpPr>
        <p:spPr>
          <a:xfrm>
            <a:off x="764099" y="2459803"/>
            <a:ext cx="2033282" cy="29140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JUAN JOSE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BEC16AC-A1D1-40B6-BF58-746B92393876}"/>
              </a:ext>
            </a:extLst>
          </p:cNvPr>
          <p:cNvSpPr/>
          <p:nvPr/>
        </p:nvSpPr>
        <p:spPr>
          <a:xfrm>
            <a:off x="3764749" y="2459803"/>
            <a:ext cx="2033282" cy="29321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RODRIGUEZ VALDIVIA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8AD50AB-8E73-4750-A81E-33E8A7A4A519}"/>
              </a:ext>
            </a:extLst>
          </p:cNvPr>
          <p:cNvSpPr txBox="1"/>
          <p:nvPr/>
        </p:nvSpPr>
        <p:spPr>
          <a:xfrm>
            <a:off x="3731882" y="2280434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APELLIDOS</a:t>
            </a:r>
          </a:p>
          <a:p>
            <a:endParaRPr lang="es-PE" sz="9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C95324A-8428-4F9A-BE35-8389A1BF96C1}"/>
              </a:ext>
            </a:extLst>
          </p:cNvPr>
          <p:cNvSpPr txBox="1"/>
          <p:nvPr/>
        </p:nvSpPr>
        <p:spPr>
          <a:xfrm>
            <a:off x="657862" y="286427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9BA24258-1546-473B-939E-3816054759B5}"/>
              </a:ext>
            </a:extLst>
          </p:cNvPr>
          <p:cNvSpPr/>
          <p:nvPr/>
        </p:nvSpPr>
        <p:spPr>
          <a:xfrm>
            <a:off x="731231" y="3106957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6783749-BD18-4247-8D74-378E4F64ADB8}"/>
              </a:ext>
            </a:extLst>
          </p:cNvPr>
          <p:cNvSpPr/>
          <p:nvPr/>
        </p:nvSpPr>
        <p:spPr>
          <a:xfrm>
            <a:off x="3731882" y="3106957"/>
            <a:ext cx="3230893" cy="2972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4744BE-32A8-4472-9FBB-15A47FEA3CE6}"/>
              </a:ext>
            </a:extLst>
          </p:cNvPr>
          <p:cNvSpPr txBox="1"/>
          <p:nvPr/>
        </p:nvSpPr>
        <p:spPr>
          <a:xfrm>
            <a:off x="3733745" y="2892990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912E0FC-9155-4A3D-B125-59F2D301953A}"/>
              </a:ext>
            </a:extLst>
          </p:cNvPr>
          <p:cNvSpPr txBox="1"/>
          <p:nvPr/>
        </p:nvSpPr>
        <p:spPr>
          <a:xfrm>
            <a:off x="690730" y="3632602"/>
            <a:ext cx="5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EL CERTIFICADO TIENE UN COSTO ADICIONAL DE 150.00 S/. DESEA REALIZAR EL PAGO POR CERTIFICADO:</a:t>
            </a:r>
          </a:p>
          <a:p>
            <a:endParaRPr lang="es-PE" sz="9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F1B752C-8752-42A4-ADB4-E275484D8D5A}"/>
              </a:ext>
            </a:extLst>
          </p:cNvPr>
          <p:cNvSpPr txBox="1"/>
          <p:nvPr/>
        </p:nvSpPr>
        <p:spPr>
          <a:xfrm>
            <a:off x="764097" y="3899531"/>
            <a:ext cx="123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SI                NO</a:t>
            </a:r>
          </a:p>
          <a:p>
            <a:endParaRPr lang="es-PE" sz="900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23D532D1-E560-4D43-BEE3-3832E1ECF433}"/>
              </a:ext>
            </a:extLst>
          </p:cNvPr>
          <p:cNvSpPr/>
          <p:nvPr/>
        </p:nvSpPr>
        <p:spPr>
          <a:xfrm>
            <a:off x="1009650" y="3899531"/>
            <a:ext cx="20002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C2E4D301-983F-43A2-ABF4-690673702C91}"/>
              </a:ext>
            </a:extLst>
          </p:cNvPr>
          <p:cNvSpPr/>
          <p:nvPr/>
        </p:nvSpPr>
        <p:spPr>
          <a:xfrm>
            <a:off x="1538581" y="3899531"/>
            <a:ext cx="20002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8E09EA1-E78F-45AD-9A70-D680651BEABA}"/>
              </a:ext>
            </a:extLst>
          </p:cNvPr>
          <p:cNvSpPr/>
          <p:nvPr/>
        </p:nvSpPr>
        <p:spPr>
          <a:xfrm>
            <a:off x="2702386" y="4482365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INSCRIBIRSE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BFEEDFD-46D6-451A-B98B-30EC4BB43F5D}"/>
              </a:ext>
            </a:extLst>
          </p:cNvPr>
          <p:cNvPicPr/>
          <p:nvPr/>
        </p:nvPicPr>
        <p:blipFill rotWithShape="1">
          <a:blip r:embed="rId2"/>
          <a:srcRect l="5141" t="18891" r="35905" b="9052"/>
          <a:stretch/>
        </p:blipFill>
        <p:spPr bwMode="auto">
          <a:xfrm>
            <a:off x="7506658" y="56070"/>
            <a:ext cx="4475792" cy="3439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158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5EA280A-1AE5-47CC-9F73-58BF9B8506EE}"/>
              </a:ext>
            </a:extLst>
          </p:cNvPr>
          <p:cNvSpPr/>
          <p:nvPr/>
        </p:nvSpPr>
        <p:spPr>
          <a:xfrm>
            <a:off x="4571999" y="655104"/>
            <a:ext cx="2077375" cy="5149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Mesa de partes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F1FAF62-7C48-4C4D-9190-34810C6E2D75}"/>
              </a:ext>
            </a:extLst>
          </p:cNvPr>
          <p:cNvSpPr/>
          <p:nvPr/>
        </p:nvSpPr>
        <p:spPr>
          <a:xfrm>
            <a:off x="738326" y="2374215"/>
            <a:ext cx="1250272" cy="4239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gerencia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94B2949-ED19-4CCD-AC6C-3ABD6262DC1D}"/>
              </a:ext>
            </a:extLst>
          </p:cNvPr>
          <p:cNvSpPr/>
          <p:nvPr/>
        </p:nvSpPr>
        <p:spPr>
          <a:xfrm>
            <a:off x="4876801" y="2223856"/>
            <a:ext cx="1470732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CD0AA6-AAA2-4775-85E0-D01106E1F51E}"/>
              </a:ext>
            </a:extLst>
          </p:cNvPr>
          <p:cNvSpPr/>
          <p:nvPr/>
        </p:nvSpPr>
        <p:spPr>
          <a:xfrm>
            <a:off x="530443" y="3770239"/>
            <a:ext cx="1470732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D6821D2-1426-4E39-BCF0-3DAEC8B82AB5}"/>
              </a:ext>
            </a:extLst>
          </p:cNvPr>
          <p:cNvSpPr/>
          <p:nvPr/>
        </p:nvSpPr>
        <p:spPr>
          <a:xfrm>
            <a:off x="6792896" y="2236061"/>
            <a:ext cx="1054964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tesorería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2C34319-6CB6-4BB6-9F6E-601CC6C4548C}"/>
              </a:ext>
            </a:extLst>
          </p:cNvPr>
          <p:cNvSpPr/>
          <p:nvPr/>
        </p:nvSpPr>
        <p:spPr>
          <a:xfrm>
            <a:off x="8114188" y="2223856"/>
            <a:ext cx="1470731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contabilidad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014A525-208C-409C-84B1-FA6B78A9E7B0}"/>
              </a:ext>
            </a:extLst>
          </p:cNvPr>
          <p:cNvSpPr/>
          <p:nvPr/>
        </p:nvSpPr>
        <p:spPr>
          <a:xfrm>
            <a:off x="9880843" y="2226447"/>
            <a:ext cx="1054965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sistemas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5A5B492-4CEC-40FB-98E3-F4156C829FC5}"/>
              </a:ext>
            </a:extLst>
          </p:cNvPr>
          <p:cNvSpPr/>
          <p:nvPr/>
        </p:nvSpPr>
        <p:spPr>
          <a:xfrm>
            <a:off x="640673" y="6438361"/>
            <a:ext cx="1054965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sistemas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5A7046B-8BA1-4BE0-B2F8-0157749C4706}"/>
              </a:ext>
            </a:extLst>
          </p:cNvPr>
          <p:cNvSpPr/>
          <p:nvPr/>
        </p:nvSpPr>
        <p:spPr>
          <a:xfrm>
            <a:off x="530443" y="5778082"/>
            <a:ext cx="1470731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contabilidad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DFBF42-DC6B-4A0D-80AE-E63BDA614F03}"/>
              </a:ext>
            </a:extLst>
          </p:cNvPr>
          <p:cNvSpPr/>
          <p:nvPr/>
        </p:nvSpPr>
        <p:spPr>
          <a:xfrm>
            <a:off x="738326" y="5147210"/>
            <a:ext cx="1054964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tesorería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722B00-5D4B-4B83-8B62-F4C0F32BE751}"/>
              </a:ext>
            </a:extLst>
          </p:cNvPr>
          <p:cNvSpPr/>
          <p:nvPr/>
        </p:nvSpPr>
        <p:spPr>
          <a:xfrm>
            <a:off x="530443" y="4468620"/>
            <a:ext cx="1470732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956E49D-9343-4D31-95EB-60EADA9B2296}"/>
              </a:ext>
            </a:extLst>
          </p:cNvPr>
          <p:cNvSpPr/>
          <p:nvPr/>
        </p:nvSpPr>
        <p:spPr>
          <a:xfrm>
            <a:off x="454244" y="3195776"/>
            <a:ext cx="1587620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ASIST. GERENCIA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139E7A1-6DB0-471F-AE26-6B5286E6CDD5}"/>
              </a:ext>
            </a:extLst>
          </p:cNvPr>
          <p:cNvSpPr/>
          <p:nvPr/>
        </p:nvSpPr>
        <p:spPr>
          <a:xfrm>
            <a:off x="2576007" y="2374215"/>
            <a:ext cx="1587620" cy="3007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ASIST. GERENCIA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F31350A-0145-4CAE-BA39-0DEBDC3306ED}"/>
              </a:ext>
            </a:extLst>
          </p:cNvPr>
          <p:cNvCxnSpPr/>
          <p:nvPr/>
        </p:nvCxnSpPr>
        <p:spPr>
          <a:xfrm flipV="1">
            <a:off x="1363462" y="1802167"/>
            <a:ext cx="8970146" cy="7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FE78800-816A-4ECC-AF3F-2C87A9A102EF}"/>
              </a:ext>
            </a:extLst>
          </p:cNvPr>
          <p:cNvCxnSpPr>
            <a:endCxn id="3" idx="0"/>
          </p:cNvCxnSpPr>
          <p:nvPr/>
        </p:nvCxnSpPr>
        <p:spPr>
          <a:xfrm>
            <a:off x="1363462" y="1875031"/>
            <a:ext cx="0" cy="49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01CA384-6F00-4A10-B539-6489314D5D5D}"/>
              </a:ext>
            </a:extLst>
          </p:cNvPr>
          <p:cNvCxnSpPr>
            <a:endCxn id="14" idx="0"/>
          </p:cNvCxnSpPr>
          <p:nvPr/>
        </p:nvCxnSpPr>
        <p:spPr>
          <a:xfrm>
            <a:off x="3369817" y="1873188"/>
            <a:ext cx="0" cy="5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EBEC2C0-8850-40CF-BA8B-5375F3BB6BEE}"/>
              </a:ext>
            </a:extLst>
          </p:cNvPr>
          <p:cNvCxnSpPr>
            <a:endCxn id="4" idx="0"/>
          </p:cNvCxnSpPr>
          <p:nvPr/>
        </p:nvCxnSpPr>
        <p:spPr>
          <a:xfrm>
            <a:off x="5612167" y="1837677"/>
            <a:ext cx="0" cy="3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31BCFE4-E775-4071-BB11-3AA789D99486}"/>
              </a:ext>
            </a:extLst>
          </p:cNvPr>
          <p:cNvCxnSpPr>
            <a:endCxn id="6" idx="0"/>
          </p:cNvCxnSpPr>
          <p:nvPr/>
        </p:nvCxnSpPr>
        <p:spPr>
          <a:xfrm>
            <a:off x="7320378" y="1819922"/>
            <a:ext cx="0" cy="41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937ECEA-A0ED-4620-AC72-F6AE4A122C45}"/>
              </a:ext>
            </a:extLst>
          </p:cNvPr>
          <p:cNvCxnSpPr>
            <a:endCxn id="7" idx="0"/>
          </p:cNvCxnSpPr>
          <p:nvPr/>
        </p:nvCxnSpPr>
        <p:spPr>
          <a:xfrm>
            <a:off x="8849553" y="1802167"/>
            <a:ext cx="1" cy="42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2BD779A-6ED2-423A-A5CA-13D88D92CD41}"/>
              </a:ext>
            </a:extLst>
          </p:cNvPr>
          <p:cNvCxnSpPr>
            <a:endCxn id="8" idx="0"/>
          </p:cNvCxnSpPr>
          <p:nvPr/>
        </p:nvCxnSpPr>
        <p:spPr>
          <a:xfrm>
            <a:off x="10333608" y="1802167"/>
            <a:ext cx="74718" cy="42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D0C0E44-D28E-4C22-AB5A-16DAB0BFF31A}"/>
              </a:ext>
            </a:extLst>
          </p:cNvPr>
          <p:cNvCxnSpPr/>
          <p:nvPr/>
        </p:nvCxnSpPr>
        <p:spPr>
          <a:xfrm flipV="1">
            <a:off x="257452" y="2561207"/>
            <a:ext cx="0" cy="401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7F4F439-1F0C-4F0D-BBE0-0B0E62786430}"/>
              </a:ext>
            </a:extLst>
          </p:cNvPr>
          <p:cNvCxnSpPr>
            <a:endCxn id="3" idx="1"/>
          </p:cNvCxnSpPr>
          <p:nvPr/>
        </p:nvCxnSpPr>
        <p:spPr>
          <a:xfrm>
            <a:off x="257452" y="2561207"/>
            <a:ext cx="480874" cy="2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7D7517-2EF4-4626-A50F-62A3DCF0A2CA}"/>
              </a:ext>
            </a:extLst>
          </p:cNvPr>
          <p:cNvCxnSpPr>
            <a:endCxn id="13" idx="1"/>
          </p:cNvCxnSpPr>
          <p:nvPr/>
        </p:nvCxnSpPr>
        <p:spPr>
          <a:xfrm>
            <a:off x="257452" y="3329126"/>
            <a:ext cx="196792" cy="1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6164A05-E0BB-4E1D-8045-FEE1D725F323}"/>
              </a:ext>
            </a:extLst>
          </p:cNvPr>
          <p:cNvCxnSpPr>
            <a:endCxn id="5" idx="1"/>
          </p:cNvCxnSpPr>
          <p:nvPr/>
        </p:nvCxnSpPr>
        <p:spPr>
          <a:xfrm>
            <a:off x="257452" y="3932808"/>
            <a:ext cx="272991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0CDAA7A-160A-42E9-B119-3931EFB9CDE9}"/>
              </a:ext>
            </a:extLst>
          </p:cNvPr>
          <p:cNvCxnSpPr>
            <a:endCxn id="12" idx="1"/>
          </p:cNvCxnSpPr>
          <p:nvPr/>
        </p:nvCxnSpPr>
        <p:spPr>
          <a:xfrm>
            <a:off x="257452" y="4634144"/>
            <a:ext cx="272991" cy="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C86955D-A2E0-4769-BEAB-3E925A892CDD}"/>
              </a:ext>
            </a:extLst>
          </p:cNvPr>
          <p:cNvCxnSpPr>
            <a:endCxn id="11" idx="1"/>
          </p:cNvCxnSpPr>
          <p:nvPr/>
        </p:nvCxnSpPr>
        <p:spPr>
          <a:xfrm flipV="1">
            <a:off x="257452" y="5297577"/>
            <a:ext cx="480874" cy="2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1DB8CA9-D366-4BA7-B469-21FD7112BE53}"/>
              </a:ext>
            </a:extLst>
          </p:cNvPr>
          <p:cNvCxnSpPr>
            <a:endCxn id="10" idx="1"/>
          </p:cNvCxnSpPr>
          <p:nvPr/>
        </p:nvCxnSpPr>
        <p:spPr>
          <a:xfrm>
            <a:off x="257452" y="5912528"/>
            <a:ext cx="272991" cy="1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089A057-372A-4189-9AB4-30C083B443DE}"/>
              </a:ext>
            </a:extLst>
          </p:cNvPr>
          <p:cNvCxnSpPr>
            <a:endCxn id="9" idx="1"/>
          </p:cNvCxnSpPr>
          <p:nvPr/>
        </p:nvCxnSpPr>
        <p:spPr>
          <a:xfrm>
            <a:off x="257452" y="6578353"/>
            <a:ext cx="383221" cy="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A6B3AEB-65CB-45A3-B76A-2FC6EFF1B9F7}"/>
              </a:ext>
            </a:extLst>
          </p:cNvPr>
          <p:cNvCxnSpPr>
            <a:stCxn id="2" idx="2"/>
          </p:cNvCxnSpPr>
          <p:nvPr/>
        </p:nvCxnSpPr>
        <p:spPr>
          <a:xfrm flipH="1">
            <a:off x="5601809" y="1170009"/>
            <a:ext cx="8878" cy="65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269F922-08BD-4E8A-8171-B988929E5397}"/>
              </a:ext>
            </a:extLst>
          </p:cNvPr>
          <p:cNvSpPr/>
          <p:nvPr/>
        </p:nvSpPr>
        <p:spPr>
          <a:xfrm>
            <a:off x="5529308" y="464595"/>
            <a:ext cx="1133383" cy="424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MESA DE PARTES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0CE1B5F-CB12-42F0-8F43-68D879396729}"/>
              </a:ext>
            </a:extLst>
          </p:cNvPr>
          <p:cNvSpPr/>
          <p:nvPr/>
        </p:nvSpPr>
        <p:spPr>
          <a:xfrm>
            <a:off x="912177" y="252270"/>
            <a:ext cx="1133383" cy="424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TRAMITES INTERNOS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1B368E-7222-473A-A924-4838B2731287}"/>
              </a:ext>
            </a:extLst>
          </p:cNvPr>
          <p:cNvSpPr/>
          <p:nvPr/>
        </p:nvSpPr>
        <p:spPr>
          <a:xfrm>
            <a:off x="7405455" y="1179984"/>
            <a:ext cx="1133383" cy="424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TRAMITES EXTERNOS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F47FDD0-F8EA-45ED-A611-F4D570F490A3}"/>
              </a:ext>
            </a:extLst>
          </p:cNvPr>
          <p:cNvSpPr/>
          <p:nvPr/>
        </p:nvSpPr>
        <p:spPr>
          <a:xfrm>
            <a:off x="275945" y="967659"/>
            <a:ext cx="699858" cy="424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INFORMES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F98390-029F-4A9E-9159-37DDD2F10C31}"/>
              </a:ext>
            </a:extLst>
          </p:cNvPr>
          <p:cNvSpPr/>
          <p:nvPr/>
        </p:nvSpPr>
        <p:spPr>
          <a:xfrm>
            <a:off x="1130422" y="1048667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SOLICITUD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B2BABF0-80B4-4F0A-B2C3-0DC8EA5D294C}"/>
              </a:ext>
            </a:extLst>
          </p:cNvPr>
          <p:cNvSpPr/>
          <p:nvPr/>
        </p:nvSpPr>
        <p:spPr>
          <a:xfrm>
            <a:off x="1848190" y="3109341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INFORMES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117766-7668-4347-9B15-A1972D944D1A}"/>
              </a:ext>
            </a:extLst>
          </p:cNvPr>
          <p:cNvSpPr/>
          <p:nvPr/>
        </p:nvSpPr>
        <p:spPr>
          <a:xfrm>
            <a:off x="4508855" y="3111441"/>
            <a:ext cx="764960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SOLICITUDES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865507D-C792-4522-AD1B-D0FC87D27CC8}"/>
              </a:ext>
            </a:extLst>
          </p:cNvPr>
          <p:cNvSpPr/>
          <p:nvPr/>
        </p:nvSpPr>
        <p:spPr>
          <a:xfrm>
            <a:off x="7894462" y="2076629"/>
            <a:ext cx="1001699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TRAMITE DOCUMENTARIO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CDB09FA-3A83-4A1E-AC3A-DDE2CF7A6E48}"/>
              </a:ext>
            </a:extLst>
          </p:cNvPr>
          <p:cNvSpPr/>
          <p:nvPr/>
        </p:nvSpPr>
        <p:spPr>
          <a:xfrm>
            <a:off x="2769247" y="3066958"/>
            <a:ext cx="764960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CARTAS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EAE34B7-66B8-4D3C-8140-F5A07B264F99}"/>
              </a:ext>
            </a:extLst>
          </p:cNvPr>
          <p:cNvSpPr/>
          <p:nvPr/>
        </p:nvSpPr>
        <p:spPr>
          <a:xfrm>
            <a:off x="4552132" y="3584939"/>
            <a:ext cx="678405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SUBSIDIO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B3F6214-32BE-47B2-8C75-5E3319B38D75}"/>
              </a:ext>
            </a:extLst>
          </p:cNvPr>
          <p:cNvSpPr/>
          <p:nvPr/>
        </p:nvSpPr>
        <p:spPr>
          <a:xfrm>
            <a:off x="5507744" y="3109341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NUEVOS COLEGIADOS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A684D96-EDCC-4120-ACCF-1D48484BFD38}"/>
              </a:ext>
            </a:extLst>
          </p:cNvPr>
          <p:cNvSpPr/>
          <p:nvPr/>
        </p:nvSpPr>
        <p:spPr>
          <a:xfrm>
            <a:off x="7376602" y="3038382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DENUNCIAS</a:t>
            </a:r>
          </a:p>
          <a:p>
            <a:pPr algn="ctr"/>
            <a:r>
              <a:rPr lang="es-PE" sz="800" dirty="0"/>
              <a:t>QUEJAS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EE0AE8-24E0-4DF9-9508-B15DAA2D328A}"/>
              </a:ext>
            </a:extLst>
          </p:cNvPr>
          <p:cNvSpPr/>
          <p:nvPr/>
        </p:nvSpPr>
        <p:spPr>
          <a:xfrm>
            <a:off x="7396573" y="3511325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COMITE ETICA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6C925FA-ABFB-491C-9B10-3A048D0A49FA}"/>
              </a:ext>
            </a:extLst>
          </p:cNvPr>
          <p:cNvSpPr/>
          <p:nvPr/>
        </p:nvSpPr>
        <p:spPr>
          <a:xfrm>
            <a:off x="9347930" y="3036703"/>
            <a:ext cx="1142255" cy="417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DUPLICADO-ACUTALIZACION DE DATOS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DA074A8-B0B6-46AD-970F-1EBEEC6E8A71}"/>
              </a:ext>
            </a:extLst>
          </p:cNvPr>
          <p:cNvSpPr/>
          <p:nvPr/>
        </p:nvSpPr>
        <p:spPr>
          <a:xfrm>
            <a:off x="3670700" y="3096745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OFICIOS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78F29C0-1CAD-481F-99F3-F869293E0D51}"/>
              </a:ext>
            </a:extLst>
          </p:cNvPr>
          <p:cNvSpPr/>
          <p:nvPr/>
        </p:nvSpPr>
        <p:spPr>
          <a:xfrm>
            <a:off x="8438591" y="3034723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ASESORIA LEGAL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27B8401-C412-440B-BE1C-952890117935}"/>
              </a:ext>
            </a:extLst>
          </p:cNvPr>
          <p:cNvSpPr/>
          <p:nvPr/>
        </p:nvSpPr>
        <p:spPr>
          <a:xfrm>
            <a:off x="6443600" y="3083082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COTIZACIONES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D809DF6-4056-499C-8C83-E37BC609F010}"/>
              </a:ext>
            </a:extLst>
          </p:cNvPr>
          <p:cNvSpPr/>
          <p:nvPr/>
        </p:nvSpPr>
        <p:spPr>
          <a:xfrm>
            <a:off x="4508855" y="5077791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SERVICIO MAILING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83F10CA-643B-4471-9669-77AE1A1BF75B}"/>
              </a:ext>
            </a:extLst>
          </p:cNvPr>
          <p:cNvSpPr/>
          <p:nvPr/>
        </p:nvSpPr>
        <p:spPr>
          <a:xfrm>
            <a:off x="4508855" y="4568114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difusión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1557CF1-F41D-400A-AB24-EDFA7E39D8A7}"/>
              </a:ext>
            </a:extLst>
          </p:cNvPr>
          <p:cNvSpPr/>
          <p:nvPr/>
        </p:nvSpPr>
        <p:spPr>
          <a:xfrm>
            <a:off x="4552131" y="4058437"/>
            <a:ext cx="678405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ALQUILER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F51873A-81B7-4F89-8F49-F623CC657EC7}"/>
              </a:ext>
            </a:extLst>
          </p:cNvPr>
          <p:cNvCxnSpPr>
            <a:cxnSpLocks/>
          </p:cNvCxnSpPr>
          <p:nvPr/>
        </p:nvCxnSpPr>
        <p:spPr>
          <a:xfrm flipV="1">
            <a:off x="2182606" y="2747643"/>
            <a:ext cx="7736451" cy="90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DE39212-B9BA-497B-A884-F8628336F173}"/>
              </a:ext>
            </a:extLst>
          </p:cNvPr>
          <p:cNvCxnSpPr>
            <a:endCxn id="22" idx="0"/>
          </p:cNvCxnSpPr>
          <p:nvPr/>
        </p:nvCxnSpPr>
        <p:spPr>
          <a:xfrm flipH="1">
            <a:off x="4858784" y="4321014"/>
            <a:ext cx="25151" cy="24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0B991D1-D425-41BB-B68D-7CF0175B465D}"/>
              </a:ext>
            </a:extLst>
          </p:cNvPr>
          <p:cNvCxnSpPr>
            <a:endCxn id="21" idx="0"/>
          </p:cNvCxnSpPr>
          <p:nvPr/>
        </p:nvCxnSpPr>
        <p:spPr>
          <a:xfrm>
            <a:off x="4858784" y="4808843"/>
            <a:ext cx="0" cy="2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EDF4C0E-F562-4546-BBAF-9C54B68414D0}"/>
              </a:ext>
            </a:extLst>
          </p:cNvPr>
          <p:cNvCxnSpPr>
            <a:cxnSpLocks/>
          </p:cNvCxnSpPr>
          <p:nvPr/>
        </p:nvCxnSpPr>
        <p:spPr>
          <a:xfrm>
            <a:off x="6829040" y="2827435"/>
            <a:ext cx="0" cy="25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6AF3734-7187-45BB-9B95-D30C8E536179}"/>
              </a:ext>
            </a:extLst>
          </p:cNvPr>
          <p:cNvCxnSpPr>
            <a:endCxn id="9" idx="0"/>
          </p:cNvCxnSpPr>
          <p:nvPr/>
        </p:nvCxnSpPr>
        <p:spPr>
          <a:xfrm>
            <a:off x="2198119" y="2838012"/>
            <a:ext cx="0" cy="27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D5AE070-7123-4283-8A0B-ED320B6A4DEA}"/>
              </a:ext>
            </a:extLst>
          </p:cNvPr>
          <p:cNvCxnSpPr>
            <a:endCxn id="10" idx="0"/>
          </p:cNvCxnSpPr>
          <p:nvPr/>
        </p:nvCxnSpPr>
        <p:spPr>
          <a:xfrm>
            <a:off x="4891333" y="2858242"/>
            <a:ext cx="2" cy="25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6A77D8A-3CB9-4508-B368-670F271DE31A}"/>
              </a:ext>
            </a:extLst>
          </p:cNvPr>
          <p:cNvCxnSpPr>
            <a:endCxn id="12" idx="0"/>
          </p:cNvCxnSpPr>
          <p:nvPr/>
        </p:nvCxnSpPr>
        <p:spPr>
          <a:xfrm>
            <a:off x="3127313" y="2815983"/>
            <a:ext cx="24414" cy="2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7E5D862-EA21-4F83-ABAE-8EB98964A05D}"/>
              </a:ext>
            </a:extLst>
          </p:cNvPr>
          <p:cNvCxnSpPr>
            <a:endCxn id="15" idx="0"/>
          </p:cNvCxnSpPr>
          <p:nvPr/>
        </p:nvCxnSpPr>
        <p:spPr>
          <a:xfrm flipH="1">
            <a:off x="7786822" y="2800003"/>
            <a:ext cx="19970" cy="23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E064D9B-A3F4-40FD-9747-134BBDE3D339}"/>
              </a:ext>
            </a:extLst>
          </p:cNvPr>
          <p:cNvCxnSpPr>
            <a:endCxn id="14" idx="0"/>
          </p:cNvCxnSpPr>
          <p:nvPr/>
        </p:nvCxnSpPr>
        <p:spPr>
          <a:xfrm flipH="1">
            <a:off x="5917964" y="2816007"/>
            <a:ext cx="64217" cy="29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18DA4AC-3A8A-4737-B2CA-3CE506C6B49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919057" y="2784973"/>
            <a:ext cx="1" cy="25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AB2D87F-CC4E-4923-BBDC-5451BE47F88E}"/>
              </a:ext>
            </a:extLst>
          </p:cNvPr>
          <p:cNvCxnSpPr>
            <a:endCxn id="18" idx="0"/>
          </p:cNvCxnSpPr>
          <p:nvPr/>
        </p:nvCxnSpPr>
        <p:spPr>
          <a:xfrm>
            <a:off x="4080919" y="2823765"/>
            <a:ext cx="1" cy="27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47C1A3B-CA48-4C36-9454-C90860239AC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828840" y="2727664"/>
            <a:ext cx="19971" cy="30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6D03E6B-BDD0-41F7-967D-13F03DC693F2}"/>
              </a:ext>
            </a:extLst>
          </p:cNvPr>
          <p:cNvCxnSpPr>
            <a:stCxn id="11" idx="2"/>
          </p:cNvCxnSpPr>
          <p:nvPr/>
        </p:nvCxnSpPr>
        <p:spPr>
          <a:xfrm>
            <a:off x="8395312" y="2339262"/>
            <a:ext cx="139410" cy="4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187FEF-5433-4096-98D1-7DA528816C21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972147" y="1604634"/>
            <a:ext cx="423165" cy="47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6A06755-4F78-4AF7-B00A-F9534DDAD781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662691" y="676920"/>
            <a:ext cx="1309456" cy="5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6AE04F4-5021-42B5-8448-66AD49F748DC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2045560" y="464595"/>
            <a:ext cx="3483748" cy="2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0774FDC-9CC9-436D-BFDC-AAF0B5B92AF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625874" y="676920"/>
            <a:ext cx="852995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604C943-C12F-4C73-BF0A-88CE38E796F6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478869" y="676920"/>
            <a:ext cx="1482" cy="37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D9FC28C4-A20A-4C9E-8A4B-41339C1CC98C}"/>
              </a:ext>
            </a:extLst>
          </p:cNvPr>
          <p:cNvCxnSpPr>
            <a:cxnSpLocks/>
          </p:cNvCxnSpPr>
          <p:nvPr/>
        </p:nvCxnSpPr>
        <p:spPr>
          <a:xfrm>
            <a:off x="9919052" y="3458059"/>
            <a:ext cx="6" cy="1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CDF1FF9-7044-4AEF-8BCA-093B15FEBEA9}"/>
              </a:ext>
            </a:extLst>
          </p:cNvPr>
          <p:cNvSpPr/>
          <p:nvPr/>
        </p:nvSpPr>
        <p:spPr>
          <a:xfrm>
            <a:off x="9508835" y="4121791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TESORERIA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F18F683-F79F-4979-8603-5FE9F2E37FF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891335" y="3374074"/>
            <a:ext cx="0" cy="21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8DB5682-7BA0-46B7-ACB3-19622BB75F78}"/>
              </a:ext>
            </a:extLst>
          </p:cNvPr>
          <p:cNvCxnSpPr/>
          <p:nvPr/>
        </p:nvCxnSpPr>
        <p:spPr>
          <a:xfrm>
            <a:off x="4901429" y="3847572"/>
            <a:ext cx="0" cy="21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562EFE88-5902-455F-8D61-4104B73DEB4B}"/>
              </a:ext>
            </a:extLst>
          </p:cNvPr>
          <p:cNvSpPr/>
          <p:nvPr/>
        </p:nvSpPr>
        <p:spPr>
          <a:xfrm>
            <a:off x="4508855" y="5630837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EXIBICION REVISTAS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AC3A9ADD-F447-4BEF-9971-A95520200C38}"/>
              </a:ext>
            </a:extLst>
          </p:cNvPr>
          <p:cNvCxnSpPr/>
          <p:nvPr/>
        </p:nvCxnSpPr>
        <p:spPr>
          <a:xfrm>
            <a:off x="4858784" y="5361889"/>
            <a:ext cx="0" cy="2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E9FC151-CB75-4469-BA95-CF70596B8C73}"/>
              </a:ext>
            </a:extLst>
          </p:cNvPr>
          <p:cNvSpPr/>
          <p:nvPr/>
        </p:nvSpPr>
        <p:spPr>
          <a:xfrm>
            <a:off x="9508836" y="3629816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PDF TRAMITE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03D60662-B43F-42FB-A3AB-2BBB65932BB4}"/>
              </a:ext>
            </a:extLst>
          </p:cNvPr>
          <p:cNvSpPr/>
          <p:nvPr/>
        </p:nvSpPr>
        <p:spPr>
          <a:xfrm>
            <a:off x="9508835" y="4613766"/>
            <a:ext cx="820439" cy="275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SISTEMAS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93BF23BF-E331-4587-8230-A3A458CC1E48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9919055" y="3889864"/>
            <a:ext cx="2" cy="23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082CDF89-949D-4357-BCF5-EB5FBCE0C7CC}"/>
              </a:ext>
            </a:extLst>
          </p:cNvPr>
          <p:cNvCxnSpPr>
            <a:cxnSpLocks/>
          </p:cNvCxnSpPr>
          <p:nvPr/>
        </p:nvCxnSpPr>
        <p:spPr>
          <a:xfrm flipH="1">
            <a:off x="9919052" y="4361654"/>
            <a:ext cx="2" cy="23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5A83C6E9-9B9D-4565-9BE1-153729ACB547}"/>
              </a:ext>
            </a:extLst>
          </p:cNvPr>
          <p:cNvCxnSpPr>
            <a:cxnSpLocks/>
          </p:cNvCxnSpPr>
          <p:nvPr/>
        </p:nvCxnSpPr>
        <p:spPr>
          <a:xfrm>
            <a:off x="7810966" y="3343782"/>
            <a:ext cx="6" cy="1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9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9E5FE73-0287-4A80-AE0A-B6D06AF2DDAA}"/>
              </a:ext>
            </a:extLst>
          </p:cNvPr>
          <p:cNvSpPr/>
          <p:nvPr/>
        </p:nvSpPr>
        <p:spPr>
          <a:xfrm>
            <a:off x="670698" y="1172592"/>
            <a:ext cx="2148701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MESA DE PARTES VIRTUAL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8DAD631-2F44-4C58-AF28-688B8A476CA6}"/>
              </a:ext>
            </a:extLst>
          </p:cNvPr>
          <p:cNvSpPr/>
          <p:nvPr/>
        </p:nvSpPr>
        <p:spPr>
          <a:xfrm>
            <a:off x="3661548" y="1172592"/>
            <a:ext cx="1653401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TESORERIA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A51E94-FFBC-432F-A188-F38640DBA799}"/>
              </a:ext>
            </a:extLst>
          </p:cNvPr>
          <p:cNvSpPr/>
          <p:nvPr/>
        </p:nvSpPr>
        <p:spPr>
          <a:xfrm>
            <a:off x="5948320" y="1172592"/>
            <a:ext cx="1255756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CURSOS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774A3E6-1A44-43F0-98E3-60EC480949FC}"/>
              </a:ext>
            </a:extLst>
          </p:cNvPr>
          <p:cNvSpPr/>
          <p:nvPr/>
        </p:nvSpPr>
        <p:spPr>
          <a:xfrm>
            <a:off x="7721949" y="1172592"/>
            <a:ext cx="1487863" cy="5260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NUEVOS COLEGIADOS</a:t>
            </a:r>
          </a:p>
        </p:txBody>
      </p:sp>
    </p:spTree>
    <p:extLst>
      <p:ext uri="{BB962C8B-B14F-4D97-AF65-F5344CB8AC3E}">
        <p14:creationId xmlns:p14="http://schemas.microsoft.com/office/powerpoint/2010/main" val="53138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DBE7EA-2EF1-45FB-8441-FABBE4F048AE}"/>
              </a:ext>
            </a:extLst>
          </p:cNvPr>
          <p:cNvSpPr txBox="1"/>
          <p:nvPr/>
        </p:nvSpPr>
        <p:spPr>
          <a:xfrm>
            <a:off x="488272" y="310718"/>
            <a:ext cx="18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MESA DE PARTES: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1A5C4F4-01BF-4046-8887-04BC7AE552EC}"/>
              </a:ext>
            </a:extLst>
          </p:cNvPr>
          <p:cNvSpPr/>
          <p:nvPr/>
        </p:nvSpPr>
        <p:spPr>
          <a:xfrm>
            <a:off x="670699" y="1172592"/>
            <a:ext cx="1255756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INFORMES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42CC14-4E91-4599-AF62-BBC9A099D1B9}"/>
              </a:ext>
            </a:extLst>
          </p:cNvPr>
          <p:cNvSpPr/>
          <p:nvPr/>
        </p:nvSpPr>
        <p:spPr>
          <a:xfrm>
            <a:off x="2343967" y="1963907"/>
            <a:ext cx="1514966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SOLICITUDES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B453FD2-86F1-43F4-B9FD-1A6C0F49B125}"/>
              </a:ext>
            </a:extLst>
          </p:cNvPr>
          <p:cNvSpPr/>
          <p:nvPr/>
        </p:nvSpPr>
        <p:spPr>
          <a:xfrm>
            <a:off x="2516558" y="2717016"/>
            <a:ext cx="1169784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CARTAS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E9087BC-6EA4-470B-B02D-CD0EED2C872C}"/>
              </a:ext>
            </a:extLst>
          </p:cNvPr>
          <p:cNvSpPr/>
          <p:nvPr/>
        </p:nvSpPr>
        <p:spPr>
          <a:xfrm>
            <a:off x="4352560" y="1170271"/>
            <a:ext cx="1371968" cy="526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DENUNCIAS</a:t>
            </a:r>
          </a:p>
          <a:p>
            <a:pPr algn="ctr"/>
            <a:r>
              <a:rPr lang="es-PE" dirty="0"/>
              <a:t>QUEJAS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F050093-8E40-4664-87DB-ADA8AADF960A}"/>
              </a:ext>
            </a:extLst>
          </p:cNvPr>
          <p:cNvSpPr/>
          <p:nvPr/>
        </p:nvSpPr>
        <p:spPr>
          <a:xfrm>
            <a:off x="6467473" y="1134842"/>
            <a:ext cx="2822985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DUPLICADO ACUTALIZACION DE DATOS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D6A4B9F-1B6F-4F08-9C0C-CC3E59694619}"/>
              </a:ext>
            </a:extLst>
          </p:cNvPr>
          <p:cNvSpPr/>
          <p:nvPr/>
        </p:nvSpPr>
        <p:spPr>
          <a:xfrm>
            <a:off x="2483904" y="1172592"/>
            <a:ext cx="1169784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OFICIOS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D22CBBD-1ACA-465C-8F53-D88FD26027DF}"/>
              </a:ext>
            </a:extLst>
          </p:cNvPr>
          <p:cNvSpPr/>
          <p:nvPr/>
        </p:nvSpPr>
        <p:spPr>
          <a:xfrm>
            <a:off x="4133212" y="1887317"/>
            <a:ext cx="1810664" cy="60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ASESORIA LEGAL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6B69F13-34C3-4B66-BCD4-159A4C686D53}"/>
              </a:ext>
            </a:extLst>
          </p:cNvPr>
          <p:cNvSpPr/>
          <p:nvPr/>
        </p:nvSpPr>
        <p:spPr>
          <a:xfrm>
            <a:off x="2287001" y="3540478"/>
            <a:ext cx="1590692" cy="52602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COTIZACIONES</a:t>
            </a:r>
          </a:p>
        </p:txBody>
      </p:sp>
    </p:spTree>
    <p:extLst>
      <p:ext uri="{BB962C8B-B14F-4D97-AF65-F5344CB8AC3E}">
        <p14:creationId xmlns:p14="http://schemas.microsoft.com/office/powerpoint/2010/main" val="147617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AA2FEB9-F3CE-4D4D-9E21-DDA99A540286}"/>
              </a:ext>
            </a:extLst>
          </p:cNvPr>
          <p:cNvSpPr/>
          <p:nvPr/>
        </p:nvSpPr>
        <p:spPr>
          <a:xfrm>
            <a:off x="125922" y="641348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INFORMES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7FE8BF7-7FA6-4EE2-975D-62A42B39E56A}"/>
              </a:ext>
            </a:extLst>
          </p:cNvPr>
          <p:cNvSpPr/>
          <p:nvPr/>
        </p:nvSpPr>
        <p:spPr>
          <a:xfrm>
            <a:off x="714238" y="1544268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Liquidaciones técnicas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BE2B2E9-8B62-486D-85B8-FC8335B6BC67}"/>
              </a:ext>
            </a:extLst>
          </p:cNvPr>
          <p:cNvSpPr/>
          <p:nvPr/>
        </p:nvSpPr>
        <p:spPr>
          <a:xfrm>
            <a:off x="714238" y="2041109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Verificaciones técnicas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8347576-551A-4FA5-B722-32486D7C206E}"/>
              </a:ext>
            </a:extLst>
          </p:cNvPr>
          <p:cNvSpPr/>
          <p:nvPr/>
        </p:nvSpPr>
        <p:spPr>
          <a:xfrm>
            <a:off x="714237" y="2537950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Conformidad servicio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F89EA50-A2FB-4A8C-9CE8-DB156D735F22}"/>
              </a:ext>
            </a:extLst>
          </p:cNvPr>
          <p:cNvSpPr/>
          <p:nvPr/>
        </p:nvSpPr>
        <p:spPr>
          <a:xfrm>
            <a:off x="714236" y="2947863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Mesas técnicas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60F2E17-6104-4632-9B62-8A57C24B9CAA}"/>
              </a:ext>
            </a:extLst>
          </p:cNvPr>
          <p:cNvSpPr/>
          <p:nvPr/>
        </p:nvSpPr>
        <p:spPr>
          <a:xfrm>
            <a:off x="4572000" y="53266"/>
            <a:ext cx="7494078" cy="664937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F65804-37F8-49CF-9AA2-D68DD661288B}"/>
              </a:ext>
            </a:extLst>
          </p:cNvPr>
          <p:cNvSpPr txBox="1"/>
          <p:nvPr/>
        </p:nvSpPr>
        <p:spPr>
          <a:xfrm>
            <a:off x="5850384" y="470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E4EAF5-9CAF-4999-8A81-6CC4A4430227}"/>
              </a:ext>
            </a:extLst>
          </p:cNvPr>
          <p:cNvSpPr txBox="1"/>
          <p:nvPr/>
        </p:nvSpPr>
        <p:spPr>
          <a:xfrm>
            <a:off x="4572000" y="227836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EF48BD-57C4-4FD6-B7E3-DA6E172CFB66}"/>
              </a:ext>
            </a:extLst>
          </p:cNvPr>
          <p:cNvSpPr txBox="1"/>
          <p:nvPr/>
        </p:nvSpPr>
        <p:spPr>
          <a:xfrm>
            <a:off x="4572001" y="611940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892E55-7109-421D-96AE-5D1B8A735F85}"/>
              </a:ext>
            </a:extLst>
          </p:cNvPr>
          <p:cNvSpPr/>
          <p:nvPr/>
        </p:nvSpPr>
        <p:spPr>
          <a:xfrm>
            <a:off x="4645368" y="839849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CA3D9EC-C559-48F2-B397-2FDEE6B800B9}"/>
              </a:ext>
            </a:extLst>
          </p:cNvPr>
          <p:cNvSpPr txBox="1"/>
          <p:nvPr/>
        </p:nvSpPr>
        <p:spPr>
          <a:xfrm>
            <a:off x="4571999" y="117896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9F9DFF-AD5C-4685-BB94-70573951BAA2}"/>
              </a:ext>
            </a:extLst>
          </p:cNvPr>
          <p:cNvSpPr/>
          <p:nvPr/>
        </p:nvSpPr>
        <p:spPr>
          <a:xfrm>
            <a:off x="4645368" y="1421830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60B168B-ABD7-4C2F-BD29-F2DDFAFE0A39}"/>
              </a:ext>
            </a:extLst>
          </p:cNvPr>
          <p:cNvSpPr/>
          <p:nvPr/>
        </p:nvSpPr>
        <p:spPr>
          <a:xfrm>
            <a:off x="8372522" y="1470849"/>
            <a:ext cx="3417023" cy="2363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9BB74AC-7A58-4381-9C74-460155BF2441}"/>
              </a:ext>
            </a:extLst>
          </p:cNvPr>
          <p:cNvSpPr txBox="1"/>
          <p:nvPr/>
        </p:nvSpPr>
        <p:spPr>
          <a:xfrm>
            <a:off x="8319038" y="11749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3FDB9B-74A3-4867-85EA-BEB2713AD66C}"/>
              </a:ext>
            </a:extLst>
          </p:cNvPr>
          <p:cNvSpPr txBox="1"/>
          <p:nvPr/>
        </p:nvSpPr>
        <p:spPr>
          <a:xfrm>
            <a:off x="4571999" y="181018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C14A226-79B2-4FA6-BBF8-D4D1F21CC3B8}"/>
              </a:ext>
            </a:extLst>
          </p:cNvPr>
          <p:cNvSpPr/>
          <p:nvPr/>
        </p:nvSpPr>
        <p:spPr>
          <a:xfrm>
            <a:off x="4645366" y="2038092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12C6D6A-4AD3-4A97-83C3-75FA4B51F279}"/>
              </a:ext>
            </a:extLst>
          </p:cNvPr>
          <p:cNvSpPr txBox="1"/>
          <p:nvPr/>
        </p:nvSpPr>
        <p:spPr>
          <a:xfrm>
            <a:off x="4645365" y="237739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4029C8A-0054-4C54-BE14-D06BB1AD15C0}"/>
              </a:ext>
            </a:extLst>
          </p:cNvPr>
          <p:cNvSpPr/>
          <p:nvPr/>
        </p:nvSpPr>
        <p:spPr>
          <a:xfrm>
            <a:off x="4718734" y="2620073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TELEFONO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E7AD01E-F390-457E-8A99-806BD4D3D9C7}"/>
              </a:ext>
            </a:extLst>
          </p:cNvPr>
          <p:cNvSpPr/>
          <p:nvPr/>
        </p:nvSpPr>
        <p:spPr>
          <a:xfrm>
            <a:off x="8392403" y="2591353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E95824-F476-41D6-83A4-BF465A477127}"/>
              </a:ext>
            </a:extLst>
          </p:cNvPr>
          <p:cNvSpPr txBox="1"/>
          <p:nvPr/>
        </p:nvSpPr>
        <p:spPr>
          <a:xfrm>
            <a:off x="8392404" y="237317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D6A4E67-7C35-4E82-8FD6-50E85A60F381}"/>
              </a:ext>
            </a:extLst>
          </p:cNvPr>
          <p:cNvSpPr txBox="1"/>
          <p:nvPr/>
        </p:nvSpPr>
        <p:spPr>
          <a:xfrm>
            <a:off x="4645365" y="3008622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3461A4-BCA9-42CB-B7AD-9C6ECF661CFA}"/>
              </a:ext>
            </a:extLst>
          </p:cNvPr>
          <p:cNvSpPr txBox="1"/>
          <p:nvPr/>
        </p:nvSpPr>
        <p:spPr>
          <a:xfrm>
            <a:off x="4645367" y="3328227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FAD7FBF-CC41-4D5F-AB1D-E2B8C36CEB5F}"/>
              </a:ext>
            </a:extLst>
          </p:cNvPr>
          <p:cNvSpPr/>
          <p:nvPr/>
        </p:nvSpPr>
        <p:spPr>
          <a:xfrm>
            <a:off x="4718734" y="3518449"/>
            <a:ext cx="5561608" cy="24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LIQUIDACIONES TECNICAS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825519D-9C14-4109-925B-CB3361091A10}"/>
              </a:ext>
            </a:extLst>
          </p:cNvPr>
          <p:cNvSpPr txBox="1"/>
          <p:nvPr/>
        </p:nvSpPr>
        <p:spPr>
          <a:xfrm>
            <a:off x="4645364" y="3911547"/>
            <a:ext cx="23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6B06DF2-B42A-48A7-B880-6D81662172EF}"/>
              </a:ext>
            </a:extLst>
          </p:cNvPr>
          <p:cNvSpPr/>
          <p:nvPr/>
        </p:nvSpPr>
        <p:spPr>
          <a:xfrm>
            <a:off x="4718733" y="4154228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72FCBC6-EC97-4EA2-9491-72B9E66D2A62}"/>
              </a:ext>
            </a:extLst>
          </p:cNvPr>
          <p:cNvSpPr/>
          <p:nvPr/>
        </p:nvSpPr>
        <p:spPr>
          <a:xfrm>
            <a:off x="8392402" y="4125508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030CD11-05C7-40CF-B3DF-3C8ED8C34FD1}"/>
              </a:ext>
            </a:extLst>
          </p:cNvPr>
          <p:cNvSpPr txBox="1"/>
          <p:nvPr/>
        </p:nvSpPr>
        <p:spPr>
          <a:xfrm>
            <a:off x="8392403" y="3907334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ACFF5A9-EE2D-4106-ACCD-EDFDF54E2A13}"/>
              </a:ext>
            </a:extLst>
          </p:cNvPr>
          <p:cNvSpPr txBox="1"/>
          <p:nvPr/>
        </p:nvSpPr>
        <p:spPr>
          <a:xfrm>
            <a:off x="4645367" y="445679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FE911BCE-5D11-43D9-9809-EACC7E7C7FA3}"/>
              </a:ext>
            </a:extLst>
          </p:cNvPr>
          <p:cNvSpPr/>
          <p:nvPr/>
        </p:nvSpPr>
        <p:spPr>
          <a:xfrm>
            <a:off x="4718734" y="4684707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8942A3A-BC55-4298-AD91-3E3D27703791}"/>
              </a:ext>
            </a:extLst>
          </p:cNvPr>
          <p:cNvSpPr txBox="1"/>
          <p:nvPr/>
        </p:nvSpPr>
        <p:spPr>
          <a:xfrm>
            <a:off x="4645366" y="5026170"/>
            <a:ext cx="3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BA4E838-24C6-49AE-8EEA-9D0CB8619970}"/>
              </a:ext>
            </a:extLst>
          </p:cNvPr>
          <p:cNvSpPr/>
          <p:nvPr/>
        </p:nvSpPr>
        <p:spPr>
          <a:xfrm>
            <a:off x="4718734" y="5254079"/>
            <a:ext cx="7232954" cy="616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A3877A9-9DC4-4DCA-9BB4-57B9EBB95940}"/>
              </a:ext>
            </a:extLst>
          </p:cNvPr>
          <p:cNvSpPr txBox="1"/>
          <p:nvPr/>
        </p:nvSpPr>
        <p:spPr>
          <a:xfrm>
            <a:off x="4714042" y="5940212"/>
            <a:ext cx="13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369926D-969D-4EFB-BD69-693D73D9826A}"/>
              </a:ext>
            </a:extLst>
          </p:cNvPr>
          <p:cNvSpPr/>
          <p:nvPr/>
        </p:nvSpPr>
        <p:spPr>
          <a:xfrm>
            <a:off x="4856085" y="6158469"/>
            <a:ext cx="994299" cy="151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CE06753-A93C-4936-96FC-A286093B1A18}"/>
              </a:ext>
            </a:extLst>
          </p:cNvPr>
          <p:cNvSpPr/>
          <p:nvPr/>
        </p:nvSpPr>
        <p:spPr>
          <a:xfrm>
            <a:off x="6843331" y="6309544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CC08D0-48A5-4A5C-9962-53EEFB3BB457}"/>
              </a:ext>
            </a:extLst>
          </p:cNvPr>
          <p:cNvSpPr txBox="1"/>
          <p:nvPr/>
        </p:nvSpPr>
        <p:spPr>
          <a:xfrm>
            <a:off x="45959" y="1052498"/>
            <a:ext cx="265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TIPO DE PROCEDIMIENTO:</a:t>
            </a:r>
          </a:p>
        </p:txBody>
      </p:sp>
    </p:spTree>
    <p:extLst>
      <p:ext uri="{BB962C8B-B14F-4D97-AF65-F5344CB8AC3E}">
        <p14:creationId xmlns:p14="http://schemas.microsoft.com/office/powerpoint/2010/main" val="360163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4240055-B956-4875-AB37-9656BF4BC05E}"/>
              </a:ext>
            </a:extLst>
          </p:cNvPr>
          <p:cNvSpPr/>
          <p:nvPr/>
        </p:nvSpPr>
        <p:spPr>
          <a:xfrm>
            <a:off x="0" y="0"/>
            <a:ext cx="7494078" cy="6858000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F55952-78CB-4B85-9A7F-6F68705ADA83}"/>
              </a:ext>
            </a:extLst>
          </p:cNvPr>
          <p:cNvSpPr txBox="1"/>
          <p:nvPr/>
        </p:nvSpPr>
        <p:spPr>
          <a:xfrm>
            <a:off x="1278385" y="430342"/>
            <a:ext cx="184731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F7BA8-C535-4D62-81E3-D6DDF7006BEB}"/>
              </a:ext>
            </a:extLst>
          </p:cNvPr>
          <p:cNvSpPr txBox="1"/>
          <p:nvPr/>
        </p:nvSpPr>
        <p:spPr>
          <a:xfrm>
            <a:off x="1" y="180047"/>
            <a:ext cx="3302186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047EA5-3640-4EBC-8415-E4AA8A4C35C2}"/>
              </a:ext>
            </a:extLst>
          </p:cNvPr>
          <p:cNvSpPr txBox="1"/>
          <p:nvPr/>
        </p:nvSpPr>
        <p:spPr>
          <a:xfrm>
            <a:off x="2" y="576202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7D4E4B0-F5E7-4B39-AFD5-CD56FBA9EBC8}"/>
              </a:ext>
            </a:extLst>
          </p:cNvPr>
          <p:cNvSpPr/>
          <p:nvPr/>
        </p:nvSpPr>
        <p:spPr>
          <a:xfrm>
            <a:off x="73369" y="811262"/>
            <a:ext cx="7232954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96FF78-174E-4FDF-B322-1EF7274AABFC}"/>
              </a:ext>
            </a:extLst>
          </p:cNvPr>
          <p:cNvSpPr txBox="1"/>
          <p:nvPr/>
        </p:nvSpPr>
        <p:spPr>
          <a:xfrm>
            <a:off x="0" y="1161019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9716F4B-2DC3-4C8C-B9FA-7244B7C9B48A}"/>
              </a:ext>
            </a:extLst>
          </p:cNvPr>
          <p:cNvSpPr/>
          <p:nvPr/>
        </p:nvSpPr>
        <p:spPr>
          <a:xfrm>
            <a:off x="73369" y="1411503"/>
            <a:ext cx="2456768" cy="2668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C00035-6846-405F-89D7-BC9E2BCD2BC5}"/>
              </a:ext>
            </a:extLst>
          </p:cNvPr>
          <p:cNvSpPr/>
          <p:nvPr/>
        </p:nvSpPr>
        <p:spPr>
          <a:xfrm>
            <a:off x="3800523" y="1462060"/>
            <a:ext cx="3417023" cy="2437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5276CD5-5616-47A8-A527-27EEADD53BB6}"/>
              </a:ext>
            </a:extLst>
          </p:cNvPr>
          <p:cNvSpPr txBox="1"/>
          <p:nvPr/>
        </p:nvSpPr>
        <p:spPr>
          <a:xfrm>
            <a:off x="3747039" y="1156862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9AB84A-2879-48C5-A976-D3A78979499A}"/>
              </a:ext>
            </a:extLst>
          </p:cNvPr>
          <p:cNvSpPr txBox="1"/>
          <p:nvPr/>
        </p:nvSpPr>
        <p:spPr>
          <a:xfrm>
            <a:off x="0" y="1812040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CD5801-F54E-40AD-A5CC-06877F86D145}"/>
              </a:ext>
            </a:extLst>
          </p:cNvPr>
          <p:cNvSpPr/>
          <p:nvPr/>
        </p:nvSpPr>
        <p:spPr>
          <a:xfrm>
            <a:off x="73367" y="2047100"/>
            <a:ext cx="7232954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C0484-FBE5-4AC0-8FD8-A332EEF9B406}"/>
              </a:ext>
            </a:extLst>
          </p:cNvPr>
          <p:cNvSpPr txBox="1"/>
          <p:nvPr/>
        </p:nvSpPr>
        <p:spPr>
          <a:xfrm>
            <a:off x="73366" y="2397045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27C982B-4DCC-4AA1-A754-128D180C4A74}"/>
              </a:ext>
            </a:extLst>
          </p:cNvPr>
          <p:cNvSpPr/>
          <p:nvPr/>
        </p:nvSpPr>
        <p:spPr>
          <a:xfrm>
            <a:off x="146735" y="2647341"/>
            <a:ext cx="2456768" cy="2668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9387B2E-D6EA-4E2F-AD00-618682B34AA8}"/>
              </a:ext>
            </a:extLst>
          </p:cNvPr>
          <p:cNvSpPr/>
          <p:nvPr/>
        </p:nvSpPr>
        <p:spPr>
          <a:xfrm>
            <a:off x="3820404" y="2617719"/>
            <a:ext cx="3417023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ABF140-01FF-4DCA-BBF6-60ED6896FDBF}"/>
              </a:ext>
            </a:extLst>
          </p:cNvPr>
          <p:cNvSpPr txBox="1"/>
          <p:nvPr/>
        </p:nvSpPr>
        <p:spPr>
          <a:xfrm>
            <a:off x="3820405" y="2392700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543EBB2-45BE-4401-9D78-E5B421FE60D4}"/>
              </a:ext>
            </a:extLst>
          </p:cNvPr>
          <p:cNvSpPr txBox="1"/>
          <p:nvPr/>
        </p:nvSpPr>
        <p:spPr>
          <a:xfrm>
            <a:off x="11052" y="2915205"/>
            <a:ext cx="290412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90C001D-76ED-4A95-BEBF-1BAB8FBED0B0}"/>
              </a:ext>
            </a:extLst>
          </p:cNvPr>
          <p:cNvSpPr txBox="1"/>
          <p:nvPr/>
        </p:nvSpPr>
        <p:spPr>
          <a:xfrm>
            <a:off x="32565" y="3216852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573C2CE-916E-4EBC-9512-3C2228BE5E13}"/>
              </a:ext>
            </a:extLst>
          </p:cNvPr>
          <p:cNvSpPr/>
          <p:nvPr/>
        </p:nvSpPr>
        <p:spPr>
          <a:xfrm>
            <a:off x="110050" y="3431552"/>
            <a:ext cx="2999501" cy="2569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LIQUIDACIONES TECNICAS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0093BE-C673-4F4C-84DC-C242015B4B8D}"/>
              </a:ext>
            </a:extLst>
          </p:cNvPr>
          <p:cNvSpPr txBox="1"/>
          <p:nvPr/>
        </p:nvSpPr>
        <p:spPr>
          <a:xfrm>
            <a:off x="73366" y="4066629"/>
            <a:ext cx="2350240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B6B399A-C0F4-48C9-8955-474D69C9A93E}"/>
              </a:ext>
            </a:extLst>
          </p:cNvPr>
          <p:cNvSpPr/>
          <p:nvPr/>
        </p:nvSpPr>
        <p:spPr>
          <a:xfrm>
            <a:off x="146735" y="4316925"/>
            <a:ext cx="2456768" cy="2668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982D40E-65C8-426E-A0E7-995A75EAEF1B}"/>
              </a:ext>
            </a:extLst>
          </p:cNvPr>
          <p:cNvSpPr/>
          <p:nvPr/>
        </p:nvSpPr>
        <p:spPr>
          <a:xfrm>
            <a:off x="3820404" y="4287303"/>
            <a:ext cx="3417023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5EA70E-6A55-4B80-AE1C-D4C349DA6F81}"/>
              </a:ext>
            </a:extLst>
          </p:cNvPr>
          <p:cNvSpPr txBox="1"/>
          <p:nvPr/>
        </p:nvSpPr>
        <p:spPr>
          <a:xfrm>
            <a:off x="3820405" y="4062284"/>
            <a:ext cx="2139518" cy="2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CB9FBAE-33AD-44DF-80E7-12B01CE5BDF2}"/>
              </a:ext>
            </a:extLst>
          </p:cNvPr>
          <p:cNvSpPr txBox="1"/>
          <p:nvPr/>
        </p:nvSpPr>
        <p:spPr>
          <a:xfrm>
            <a:off x="73368" y="4541693"/>
            <a:ext cx="213951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11885E1-DAB0-4DDD-9F42-7B136096343A}"/>
              </a:ext>
            </a:extLst>
          </p:cNvPr>
          <p:cNvSpPr/>
          <p:nvPr/>
        </p:nvSpPr>
        <p:spPr>
          <a:xfrm>
            <a:off x="146735" y="4776752"/>
            <a:ext cx="7232954" cy="2899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F79D29-6E55-479A-8CDE-75DE9E87D01B}"/>
              </a:ext>
            </a:extLst>
          </p:cNvPr>
          <p:cNvSpPr txBox="1"/>
          <p:nvPr/>
        </p:nvSpPr>
        <p:spPr>
          <a:xfrm>
            <a:off x="73367" y="5128929"/>
            <a:ext cx="3072869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FBF161D-E6CF-4188-AF40-0A6D55575854}"/>
              </a:ext>
            </a:extLst>
          </p:cNvPr>
          <p:cNvSpPr/>
          <p:nvPr/>
        </p:nvSpPr>
        <p:spPr>
          <a:xfrm>
            <a:off x="146735" y="5363988"/>
            <a:ext cx="7232954" cy="6354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76A5B5-EA40-42AF-B0C2-19EEA9F29EF9}"/>
              </a:ext>
            </a:extLst>
          </p:cNvPr>
          <p:cNvSpPr txBox="1"/>
          <p:nvPr/>
        </p:nvSpPr>
        <p:spPr>
          <a:xfrm>
            <a:off x="142043" y="6071649"/>
            <a:ext cx="1381958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E6680AB-A55E-425B-8675-B6940600E92F}"/>
              </a:ext>
            </a:extLst>
          </p:cNvPr>
          <p:cNvSpPr/>
          <p:nvPr/>
        </p:nvSpPr>
        <p:spPr>
          <a:xfrm>
            <a:off x="284086" y="6296754"/>
            <a:ext cx="994299" cy="155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F4833A3-FF21-4ACA-A7B0-74D67444F48E}"/>
              </a:ext>
            </a:extLst>
          </p:cNvPr>
          <p:cNvSpPr/>
          <p:nvPr/>
        </p:nvSpPr>
        <p:spPr>
          <a:xfrm>
            <a:off x="2271332" y="6452569"/>
            <a:ext cx="1381958" cy="3306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F7DC954-9AB8-4FBB-8EE9-6DB1760B195B}"/>
              </a:ext>
            </a:extLst>
          </p:cNvPr>
          <p:cNvSpPr txBox="1"/>
          <p:nvPr/>
        </p:nvSpPr>
        <p:spPr>
          <a:xfrm>
            <a:off x="32565" y="3697423"/>
            <a:ext cx="2350240" cy="3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ESPECIFIQUE EL TIPO DE PROCEDIMIENTO</a:t>
            </a:r>
          </a:p>
          <a:p>
            <a:endParaRPr lang="es-PE" sz="9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13A46E9-D495-44CE-8C01-9D8D7936549A}"/>
              </a:ext>
            </a:extLst>
          </p:cNvPr>
          <p:cNvSpPr/>
          <p:nvPr/>
        </p:nvSpPr>
        <p:spPr>
          <a:xfrm>
            <a:off x="85831" y="3881486"/>
            <a:ext cx="4903419" cy="190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5200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D9BC78-3594-4ABF-BE2A-C384A8ADE281}"/>
              </a:ext>
            </a:extLst>
          </p:cNvPr>
          <p:cNvSpPr/>
          <p:nvPr/>
        </p:nvSpPr>
        <p:spPr>
          <a:xfrm>
            <a:off x="125922" y="641348"/>
            <a:ext cx="699858" cy="26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OFICIOS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DAD800B-8F7E-4B93-856B-85BEDB01D089}"/>
              </a:ext>
            </a:extLst>
          </p:cNvPr>
          <p:cNvSpPr/>
          <p:nvPr/>
        </p:nvSpPr>
        <p:spPr>
          <a:xfrm>
            <a:off x="4572000" y="53266"/>
            <a:ext cx="7494078" cy="664937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BC2B93-9E85-4C99-B1AB-CD7A74EADB82}"/>
              </a:ext>
            </a:extLst>
          </p:cNvPr>
          <p:cNvSpPr txBox="1"/>
          <p:nvPr/>
        </p:nvSpPr>
        <p:spPr>
          <a:xfrm>
            <a:off x="5850384" y="470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2EAF18-F1D5-4050-9B26-C25C0AC4B12F}"/>
              </a:ext>
            </a:extLst>
          </p:cNvPr>
          <p:cNvSpPr txBox="1"/>
          <p:nvPr/>
        </p:nvSpPr>
        <p:spPr>
          <a:xfrm>
            <a:off x="4572000" y="227836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F8EFBE-97EF-4B29-AC22-120419A1F3DB}"/>
              </a:ext>
            </a:extLst>
          </p:cNvPr>
          <p:cNvSpPr txBox="1"/>
          <p:nvPr/>
        </p:nvSpPr>
        <p:spPr>
          <a:xfrm>
            <a:off x="4572001" y="611940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A3A67D-8E34-49E9-86EE-A0D0184F585A}"/>
              </a:ext>
            </a:extLst>
          </p:cNvPr>
          <p:cNvSpPr/>
          <p:nvPr/>
        </p:nvSpPr>
        <p:spPr>
          <a:xfrm>
            <a:off x="4645368" y="839849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74114A-7D97-4799-AC24-645451088A51}"/>
              </a:ext>
            </a:extLst>
          </p:cNvPr>
          <p:cNvSpPr txBox="1"/>
          <p:nvPr/>
        </p:nvSpPr>
        <p:spPr>
          <a:xfrm>
            <a:off x="4571999" y="117896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D2C2775-6A20-46B4-B60F-DFE30A72C96F}"/>
              </a:ext>
            </a:extLst>
          </p:cNvPr>
          <p:cNvSpPr/>
          <p:nvPr/>
        </p:nvSpPr>
        <p:spPr>
          <a:xfrm>
            <a:off x="4645368" y="1421830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D1B2C1D-0D50-490F-86A3-1307F7FDED75}"/>
              </a:ext>
            </a:extLst>
          </p:cNvPr>
          <p:cNvSpPr/>
          <p:nvPr/>
        </p:nvSpPr>
        <p:spPr>
          <a:xfrm>
            <a:off x="8372522" y="1470849"/>
            <a:ext cx="3417023" cy="2363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57DF2C-5E32-4BBB-BAC8-A13C609E879D}"/>
              </a:ext>
            </a:extLst>
          </p:cNvPr>
          <p:cNvSpPr txBox="1"/>
          <p:nvPr/>
        </p:nvSpPr>
        <p:spPr>
          <a:xfrm>
            <a:off x="8319038" y="11749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A300C8D-14F0-42CE-BB0C-DA35FB04D41C}"/>
              </a:ext>
            </a:extLst>
          </p:cNvPr>
          <p:cNvSpPr txBox="1"/>
          <p:nvPr/>
        </p:nvSpPr>
        <p:spPr>
          <a:xfrm>
            <a:off x="4571999" y="181018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A1741FA-8336-4EB5-ABD1-8810A67D0145}"/>
              </a:ext>
            </a:extLst>
          </p:cNvPr>
          <p:cNvSpPr/>
          <p:nvPr/>
        </p:nvSpPr>
        <p:spPr>
          <a:xfrm>
            <a:off x="4645366" y="2038092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0A281A-E9FE-4CFB-819A-916422DB3890}"/>
              </a:ext>
            </a:extLst>
          </p:cNvPr>
          <p:cNvSpPr txBox="1"/>
          <p:nvPr/>
        </p:nvSpPr>
        <p:spPr>
          <a:xfrm>
            <a:off x="4645365" y="237739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09547B0-901B-4EE4-B87D-5C312A6BD13A}"/>
              </a:ext>
            </a:extLst>
          </p:cNvPr>
          <p:cNvSpPr/>
          <p:nvPr/>
        </p:nvSpPr>
        <p:spPr>
          <a:xfrm>
            <a:off x="4718734" y="2620073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3C2DB5B-8616-4484-9880-65AA0EEF4008}"/>
              </a:ext>
            </a:extLst>
          </p:cNvPr>
          <p:cNvSpPr/>
          <p:nvPr/>
        </p:nvSpPr>
        <p:spPr>
          <a:xfrm>
            <a:off x="8392403" y="2591353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3E3882A-A41A-4DDA-8C4E-0DB019C4F95C}"/>
              </a:ext>
            </a:extLst>
          </p:cNvPr>
          <p:cNvSpPr txBox="1"/>
          <p:nvPr/>
        </p:nvSpPr>
        <p:spPr>
          <a:xfrm>
            <a:off x="8392404" y="237317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9AE5C0C-0B35-46EC-9848-4BC76C8BA832}"/>
              </a:ext>
            </a:extLst>
          </p:cNvPr>
          <p:cNvSpPr txBox="1"/>
          <p:nvPr/>
        </p:nvSpPr>
        <p:spPr>
          <a:xfrm>
            <a:off x="4645365" y="3008622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AC15855-3139-4175-A4EA-A350C11AADD1}"/>
              </a:ext>
            </a:extLst>
          </p:cNvPr>
          <p:cNvSpPr txBox="1"/>
          <p:nvPr/>
        </p:nvSpPr>
        <p:spPr>
          <a:xfrm>
            <a:off x="4645367" y="3328227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45EA69B-C669-4F06-836E-6414A588D8D6}"/>
              </a:ext>
            </a:extLst>
          </p:cNvPr>
          <p:cNvSpPr/>
          <p:nvPr/>
        </p:nvSpPr>
        <p:spPr>
          <a:xfrm>
            <a:off x="4718734" y="3518449"/>
            <a:ext cx="5561608" cy="24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OFICIO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4FF11F5-27D6-4939-B08D-64B706F00ADE}"/>
              </a:ext>
            </a:extLst>
          </p:cNvPr>
          <p:cNvSpPr txBox="1"/>
          <p:nvPr/>
        </p:nvSpPr>
        <p:spPr>
          <a:xfrm>
            <a:off x="4645364" y="3911547"/>
            <a:ext cx="23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C9E6385-4BBE-4345-B739-7269D0D6CED1}"/>
              </a:ext>
            </a:extLst>
          </p:cNvPr>
          <p:cNvSpPr/>
          <p:nvPr/>
        </p:nvSpPr>
        <p:spPr>
          <a:xfrm>
            <a:off x="4718733" y="4154228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CFAEB52-C1C8-4575-ADC3-6028207BEDF7}"/>
              </a:ext>
            </a:extLst>
          </p:cNvPr>
          <p:cNvSpPr/>
          <p:nvPr/>
        </p:nvSpPr>
        <p:spPr>
          <a:xfrm>
            <a:off x="8392402" y="4125508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FDA44C8-6DA6-4410-A6EA-5BFFF2C9FFAE}"/>
              </a:ext>
            </a:extLst>
          </p:cNvPr>
          <p:cNvSpPr txBox="1"/>
          <p:nvPr/>
        </p:nvSpPr>
        <p:spPr>
          <a:xfrm>
            <a:off x="8392403" y="3907334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F98D10C-C801-48E8-A6F3-84811E73CF79}"/>
              </a:ext>
            </a:extLst>
          </p:cNvPr>
          <p:cNvSpPr txBox="1"/>
          <p:nvPr/>
        </p:nvSpPr>
        <p:spPr>
          <a:xfrm>
            <a:off x="4645367" y="445679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C43D754-6671-46F2-BD71-8C86F673D658}"/>
              </a:ext>
            </a:extLst>
          </p:cNvPr>
          <p:cNvSpPr/>
          <p:nvPr/>
        </p:nvSpPr>
        <p:spPr>
          <a:xfrm>
            <a:off x="4718734" y="4684707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62E49A1-A455-496E-91B9-C0F25651DDB1}"/>
              </a:ext>
            </a:extLst>
          </p:cNvPr>
          <p:cNvSpPr txBox="1"/>
          <p:nvPr/>
        </p:nvSpPr>
        <p:spPr>
          <a:xfrm>
            <a:off x="4645366" y="5026170"/>
            <a:ext cx="3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A5143EB-D814-490C-9381-1BF17252002C}"/>
              </a:ext>
            </a:extLst>
          </p:cNvPr>
          <p:cNvSpPr/>
          <p:nvPr/>
        </p:nvSpPr>
        <p:spPr>
          <a:xfrm>
            <a:off x="4718734" y="5254079"/>
            <a:ext cx="7232954" cy="616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799A1A2-7DD7-48C7-9057-70CBF199E2FA}"/>
              </a:ext>
            </a:extLst>
          </p:cNvPr>
          <p:cNvSpPr txBox="1"/>
          <p:nvPr/>
        </p:nvSpPr>
        <p:spPr>
          <a:xfrm>
            <a:off x="4714042" y="5940212"/>
            <a:ext cx="13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E435745-CB6E-4943-A826-AA7E743F140E}"/>
              </a:ext>
            </a:extLst>
          </p:cNvPr>
          <p:cNvSpPr/>
          <p:nvPr/>
        </p:nvSpPr>
        <p:spPr>
          <a:xfrm>
            <a:off x="4856085" y="6158469"/>
            <a:ext cx="994299" cy="151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5E03DD-D8DE-448D-9A04-D771F7CD686F}"/>
              </a:ext>
            </a:extLst>
          </p:cNvPr>
          <p:cNvSpPr/>
          <p:nvPr/>
        </p:nvSpPr>
        <p:spPr>
          <a:xfrm>
            <a:off x="6843331" y="6309544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</p:spTree>
    <p:extLst>
      <p:ext uri="{BB962C8B-B14F-4D97-AF65-F5344CB8AC3E}">
        <p14:creationId xmlns:p14="http://schemas.microsoft.com/office/powerpoint/2010/main" val="9830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80065CB-F2CB-4A47-95C6-F9AB0F03EACB}"/>
              </a:ext>
            </a:extLst>
          </p:cNvPr>
          <p:cNvSpPr/>
          <p:nvPr/>
        </p:nvSpPr>
        <p:spPr>
          <a:xfrm>
            <a:off x="125922" y="594804"/>
            <a:ext cx="850622" cy="3091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dirty="0"/>
              <a:t>SOLICITUDES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DD52F9-6502-411C-9533-95BAF32F8BCC}"/>
              </a:ext>
            </a:extLst>
          </p:cNvPr>
          <p:cNvSpPr/>
          <p:nvPr/>
        </p:nvSpPr>
        <p:spPr>
          <a:xfrm>
            <a:off x="1168309" y="1100830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Subsidio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763B898-2A62-4484-9F7D-4ECBEF1CC16D}"/>
              </a:ext>
            </a:extLst>
          </p:cNvPr>
          <p:cNvSpPr/>
          <p:nvPr/>
        </p:nvSpPr>
        <p:spPr>
          <a:xfrm>
            <a:off x="1168309" y="1594282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alquiler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F10399B-81BA-4725-9411-6C06C3402DC7}"/>
              </a:ext>
            </a:extLst>
          </p:cNvPr>
          <p:cNvSpPr/>
          <p:nvPr/>
        </p:nvSpPr>
        <p:spPr>
          <a:xfrm>
            <a:off x="1168309" y="2115844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difusión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7BFF4CD-AAA9-4F8C-899D-7DB9924044BA}"/>
              </a:ext>
            </a:extLst>
          </p:cNvPr>
          <p:cNvSpPr/>
          <p:nvPr/>
        </p:nvSpPr>
        <p:spPr>
          <a:xfrm>
            <a:off x="1168310" y="2660341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servicio mailing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5EBE47-EAB2-4A8B-8304-4760C49ECD8C}"/>
              </a:ext>
            </a:extLst>
          </p:cNvPr>
          <p:cNvSpPr/>
          <p:nvPr/>
        </p:nvSpPr>
        <p:spPr>
          <a:xfrm>
            <a:off x="1168308" y="3117910"/>
            <a:ext cx="2396971" cy="17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Exhibición de revistas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F9FD9D4-04A0-4C10-B621-08C0D4DA3387}"/>
              </a:ext>
            </a:extLst>
          </p:cNvPr>
          <p:cNvSpPr/>
          <p:nvPr/>
        </p:nvSpPr>
        <p:spPr>
          <a:xfrm>
            <a:off x="4572000" y="53266"/>
            <a:ext cx="7494078" cy="6649376"/>
          </a:xfrm>
          <a:prstGeom prst="roundRect">
            <a:avLst>
              <a:gd name="adj" fmla="val 3722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31EEB7-ECE7-4854-BAE9-9E3A6ADF18E8}"/>
              </a:ext>
            </a:extLst>
          </p:cNvPr>
          <p:cNvSpPr txBox="1"/>
          <p:nvPr/>
        </p:nvSpPr>
        <p:spPr>
          <a:xfrm>
            <a:off x="5850384" y="470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F187C8-CFA1-4717-A1CA-BE9D264A83FB}"/>
              </a:ext>
            </a:extLst>
          </p:cNvPr>
          <p:cNvSpPr txBox="1"/>
          <p:nvPr/>
        </p:nvSpPr>
        <p:spPr>
          <a:xfrm>
            <a:off x="4572000" y="227836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1.- IDENTIFICACIÓN DE USUARIO: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6BEE37-08A3-4F74-A3CB-A4B80CF6962A}"/>
              </a:ext>
            </a:extLst>
          </p:cNvPr>
          <p:cNvSpPr txBox="1"/>
          <p:nvPr/>
        </p:nvSpPr>
        <p:spPr>
          <a:xfrm>
            <a:off x="4572001" y="611940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NOMBRE, RAZON SOCIAL (OBLIGATORIO)</a:t>
            </a:r>
          </a:p>
          <a:p>
            <a:endParaRPr lang="es-PE" sz="9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617517-7951-4DD7-B31E-C3C17F42B827}"/>
              </a:ext>
            </a:extLst>
          </p:cNvPr>
          <p:cNvSpPr/>
          <p:nvPr/>
        </p:nvSpPr>
        <p:spPr>
          <a:xfrm>
            <a:off x="4645368" y="839849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EFF57C-E27E-409B-B502-199E1C32A7A1}"/>
              </a:ext>
            </a:extLst>
          </p:cNvPr>
          <p:cNvSpPr txBox="1"/>
          <p:nvPr/>
        </p:nvSpPr>
        <p:spPr>
          <a:xfrm>
            <a:off x="4571999" y="117896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DOCUMENTO</a:t>
            </a:r>
          </a:p>
          <a:p>
            <a:endParaRPr lang="es-PE" sz="9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06FD6B-D44D-469B-B43F-1F6EA7DFFB03}"/>
              </a:ext>
            </a:extLst>
          </p:cNvPr>
          <p:cNvSpPr/>
          <p:nvPr/>
        </p:nvSpPr>
        <p:spPr>
          <a:xfrm>
            <a:off x="4645368" y="1421830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61ABA04-08B6-450B-BD4F-B9EDC6BFFDB8}"/>
              </a:ext>
            </a:extLst>
          </p:cNvPr>
          <p:cNvSpPr/>
          <p:nvPr/>
        </p:nvSpPr>
        <p:spPr>
          <a:xfrm>
            <a:off x="8372522" y="1470849"/>
            <a:ext cx="3417023" cy="2363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NUMERO DE DOCUMENTO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2C334D4-4DC8-4873-8F2E-7C104966B4CA}"/>
              </a:ext>
            </a:extLst>
          </p:cNvPr>
          <p:cNvSpPr txBox="1"/>
          <p:nvPr/>
        </p:nvSpPr>
        <p:spPr>
          <a:xfrm>
            <a:off x="8319038" y="11749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DNI/RUC (OBLIGATORIO)</a:t>
            </a:r>
          </a:p>
          <a:p>
            <a:endParaRPr lang="es-PE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4B7C74-3745-44F3-B20C-4264405DA6A2}"/>
              </a:ext>
            </a:extLst>
          </p:cNvPr>
          <p:cNvSpPr txBox="1"/>
          <p:nvPr/>
        </p:nvSpPr>
        <p:spPr>
          <a:xfrm>
            <a:off x="4571999" y="181018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DOMICILIO (OBLIGATORIO)</a:t>
            </a:r>
          </a:p>
          <a:p>
            <a:endParaRPr lang="es-PE" sz="9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2C24037-7BC5-4234-B067-FD58C526DC59}"/>
              </a:ext>
            </a:extLst>
          </p:cNvPr>
          <p:cNvSpPr/>
          <p:nvPr/>
        </p:nvSpPr>
        <p:spPr>
          <a:xfrm>
            <a:off x="4645366" y="2038092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DOMICILIO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C90D2E-69F6-442B-BC07-F2FC209F5101}"/>
              </a:ext>
            </a:extLst>
          </p:cNvPr>
          <p:cNvSpPr txBox="1"/>
          <p:nvPr/>
        </p:nvSpPr>
        <p:spPr>
          <a:xfrm>
            <a:off x="4645365" y="237739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TELEFONO(OBLIGATORIO)</a:t>
            </a:r>
          </a:p>
          <a:p>
            <a:endParaRPr lang="es-PE" sz="9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C5EFB68-77F6-420D-872D-96C6B2CDB898}"/>
              </a:ext>
            </a:extLst>
          </p:cNvPr>
          <p:cNvSpPr/>
          <p:nvPr/>
        </p:nvSpPr>
        <p:spPr>
          <a:xfrm>
            <a:off x="4718734" y="2620073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3725062-7991-4D82-83A2-FC7355150E5B}"/>
              </a:ext>
            </a:extLst>
          </p:cNvPr>
          <p:cNvSpPr/>
          <p:nvPr/>
        </p:nvSpPr>
        <p:spPr>
          <a:xfrm>
            <a:off x="8392403" y="2591353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CD0DFC-87FE-401D-B787-8054865DFAD7}"/>
              </a:ext>
            </a:extLst>
          </p:cNvPr>
          <p:cNvSpPr txBox="1"/>
          <p:nvPr/>
        </p:nvSpPr>
        <p:spPr>
          <a:xfrm>
            <a:off x="8392404" y="237317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EMAIL (OBLIGATORIO)</a:t>
            </a:r>
          </a:p>
          <a:p>
            <a:endParaRPr lang="es-PE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60DEBC-8884-4678-8344-DCCB19802B07}"/>
              </a:ext>
            </a:extLst>
          </p:cNvPr>
          <p:cNvSpPr txBox="1"/>
          <p:nvPr/>
        </p:nvSpPr>
        <p:spPr>
          <a:xfrm>
            <a:off x="4645365" y="3008622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2.- DATOS DEL DOCUMENTO: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6B7B80-6DED-439A-B74D-923E91CA0ED8}"/>
              </a:ext>
            </a:extLst>
          </p:cNvPr>
          <p:cNvSpPr txBox="1"/>
          <p:nvPr/>
        </p:nvSpPr>
        <p:spPr>
          <a:xfrm>
            <a:off x="4645367" y="3328227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TIPO DE PROCEDIMIENTO(OBLIGATORIO)</a:t>
            </a:r>
          </a:p>
          <a:p>
            <a:endParaRPr lang="es-PE" sz="900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AEE8779-E918-432A-BD05-26BF3D7FD7FF}"/>
              </a:ext>
            </a:extLst>
          </p:cNvPr>
          <p:cNvSpPr/>
          <p:nvPr/>
        </p:nvSpPr>
        <p:spPr>
          <a:xfrm>
            <a:off x="4718734" y="3518449"/>
            <a:ext cx="5561608" cy="24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SUBSIDIO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419AC2-B72B-470D-A434-2D5F1E41CE72}"/>
              </a:ext>
            </a:extLst>
          </p:cNvPr>
          <p:cNvSpPr txBox="1"/>
          <p:nvPr/>
        </p:nvSpPr>
        <p:spPr>
          <a:xfrm>
            <a:off x="4645364" y="3911547"/>
            <a:ext cx="23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NUMERO DE DOCUMENTO CON AÑO Y SIGLAS</a:t>
            </a:r>
          </a:p>
          <a:p>
            <a:endParaRPr lang="es-PE" sz="9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AC687A8-A503-4C04-978E-560B215BB452}"/>
              </a:ext>
            </a:extLst>
          </p:cNvPr>
          <p:cNvSpPr/>
          <p:nvPr/>
        </p:nvSpPr>
        <p:spPr>
          <a:xfrm>
            <a:off x="4718733" y="4154228"/>
            <a:ext cx="2456768" cy="2587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EJ: 001-2023-CAP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C5D8981-000D-41F4-BC42-75D46E21BAC9}"/>
              </a:ext>
            </a:extLst>
          </p:cNvPr>
          <p:cNvSpPr/>
          <p:nvPr/>
        </p:nvSpPr>
        <p:spPr>
          <a:xfrm>
            <a:off x="8392402" y="4125508"/>
            <a:ext cx="3417023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FF9D338-CCDE-4D84-A1CB-6B789038E48F}"/>
              </a:ext>
            </a:extLst>
          </p:cNvPr>
          <p:cNvSpPr txBox="1"/>
          <p:nvPr/>
        </p:nvSpPr>
        <p:spPr>
          <a:xfrm>
            <a:off x="8392403" y="3907334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N° FOLIOS: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670291-B08A-4C99-8A33-14667A7DFD0E}"/>
              </a:ext>
            </a:extLst>
          </p:cNvPr>
          <p:cNvSpPr txBox="1"/>
          <p:nvPr/>
        </p:nvSpPr>
        <p:spPr>
          <a:xfrm>
            <a:off x="4645367" y="4456798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PETITORIO(OBLIGATORIO)</a:t>
            </a:r>
          </a:p>
          <a:p>
            <a:endParaRPr lang="es-PE" sz="9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03C77EA-DD9F-438E-B5CD-71832F957454}"/>
              </a:ext>
            </a:extLst>
          </p:cNvPr>
          <p:cNvSpPr/>
          <p:nvPr/>
        </p:nvSpPr>
        <p:spPr>
          <a:xfrm>
            <a:off x="4718734" y="4684707"/>
            <a:ext cx="7232954" cy="2811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DOCUMENTO/EXPEDIENTE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346E41D-A7A6-40C8-AD4A-23FA08ECB60D}"/>
              </a:ext>
            </a:extLst>
          </p:cNvPr>
          <p:cNvSpPr txBox="1"/>
          <p:nvPr/>
        </p:nvSpPr>
        <p:spPr>
          <a:xfrm>
            <a:off x="4645366" y="5026170"/>
            <a:ext cx="3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FUNDAMENTOS DEL PETITORIO(OBLIGATORIO)</a:t>
            </a:r>
          </a:p>
          <a:p>
            <a:endParaRPr lang="es-PE" sz="900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8F248A4-5C67-4632-A822-496773B31A88}"/>
              </a:ext>
            </a:extLst>
          </p:cNvPr>
          <p:cNvSpPr/>
          <p:nvPr/>
        </p:nvSpPr>
        <p:spPr>
          <a:xfrm>
            <a:off x="4718734" y="5254079"/>
            <a:ext cx="7232954" cy="616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DESCRIPCION BREVE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DA1FA01-9CCB-4785-A82F-4C6647F38F9C}"/>
              </a:ext>
            </a:extLst>
          </p:cNvPr>
          <p:cNvSpPr txBox="1"/>
          <p:nvPr/>
        </p:nvSpPr>
        <p:spPr>
          <a:xfrm>
            <a:off x="4714042" y="5940212"/>
            <a:ext cx="13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ADJUNTAR DOCUMENTO</a:t>
            </a:r>
          </a:p>
          <a:p>
            <a:endParaRPr lang="es-PE" sz="9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452B078-59CA-4E28-ADD2-CF918EAF8DCD}"/>
              </a:ext>
            </a:extLst>
          </p:cNvPr>
          <p:cNvSpPr/>
          <p:nvPr/>
        </p:nvSpPr>
        <p:spPr>
          <a:xfrm>
            <a:off x="4856085" y="6158469"/>
            <a:ext cx="994299" cy="151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Elegir archivo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574FCCB-1B36-4C0C-90C0-EC3F7ACADF23}"/>
              </a:ext>
            </a:extLst>
          </p:cNvPr>
          <p:cNvSpPr/>
          <p:nvPr/>
        </p:nvSpPr>
        <p:spPr>
          <a:xfrm>
            <a:off x="6843331" y="6309544"/>
            <a:ext cx="1381958" cy="3206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ENVIAR FORMULARIO</a:t>
            </a:r>
          </a:p>
        </p:txBody>
      </p:sp>
    </p:spTree>
    <p:extLst>
      <p:ext uri="{BB962C8B-B14F-4D97-AF65-F5344CB8AC3E}">
        <p14:creationId xmlns:p14="http://schemas.microsoft.com/office/powerpoint/2010/main" val="268822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1334</Words>
  <Application>Microsoft Office PowerPoint</Application>
  <PresentationFormat>Panorámica</PresentationFormat>
  <Paragraphs>443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cp:lastPrinted>2023-11-21T16:32:12Z</cp:lastPrinted>
  <dcterms:created xsi:type="dcterms:W3CDTF">2023-11-13T20:58:30Z</dcterms:created>
  <dcterms:modified xsi:type="dcterms:W3CDTF">2023-11-24T00:04:01Z</dcterms:modified>
</cp:coreProperties>
</file>