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8" r:id="rId4"/>
    <p:sldId id="259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56"/>
  </p:normalViewPr>
  <p:slideViewPr>
    <p:cSldViewPr snapToGrid="0">
      <p:cViewPr varScale="1">
        <p:scale>
          <a:sx n="84" d="100"/>
          <a:sy n="8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8AD-6616-DCFB-81C1-21FF9754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EDC1E-44EF-B7A2-882E-340C0801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8DF-8BAC-691B-3261-D7FB041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3828-C565-819C-C48C-1929C0B0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A487-E201-8F0D-1CD0-973AA9F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0A16-DE83-AF80-095E-1AFCC21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6809-BDCE-5DDC-21FF-7895C053E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1327-C487-0B74-E08E-F8C73685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49A4-5DA2-D842-E338-D9D9CFBA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C317-538A-435C-B949-C44FFDBA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7FABC-8330-4DB7-4188-CE0099EA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0404-990F-3CA3-52C4-AF95A3FE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6791-9E82-EE5E-2CAB-794EEC5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10D7-BD6B-4DF4-818E-0E83C77B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CEC1-DC1F-2F19-F404-9F9239E1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975-7C37-422E-0A5A-9A4073CA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B1E-A54F-4C3D-9DCC-5F9FF742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44E3-9E67-824B-70C5-BD43633F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087A-9E12-2A8D-BB40-70F0E9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ABE5-85C4-DADD-9E62-CCB712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629-96F0-2E6A-758E-0C905F27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D9D7-9077-0711-90FE-5C8299F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32FF-DA22-9983-6F07-00BCA8BC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FAA5-DB09-B858-7412-3DDE449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04C8-A246-EBA6-9E31-59B1E7AA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A90-7D1A-D5B9-6E1A-897DE41C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22CC-85A9-8B7A-8560-AC55A2F9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9D18-C671-A55F-0123-5FBFDF63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423E-CB67-AE6B-0AB5-F60FE2A3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022D-F991-5D66-C8F3-6192519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3C95-F973-1E02-0C6C-DFD52DCE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E99D-E84E-FAE0-4210-9C19B127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81B9-F3EA-5117-D87A-FCA1B244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F838-5FB4-EE78-14C2-A2BC73ECB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346FA-119F-C709-3A67-28FD028B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C38CF-9F0D-2B2C-0B47-2CA82F5C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5B9D-259E-C19E-BD03-4E5E4C00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6C08A-C010-1F29-BAFB-1C15070E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5245C-8CA2-EAA3-5B04-137DF80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EA4A-AAF4-72DF-2F74-DD1F7EB5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F4EB9-247D-BDD7-52FB-DCECA4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96836-D032-B9D0-87FC-1722A4A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3F74F-A466-CC1E-450D-F2C989D3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5BBED-3D32-1213-7EBA-81AC3E08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F41DE-98C5-D9A0-63F2-172566FA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A064-78C3-802B-C485-CA129C7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32E5-402B-223A-7FC6-9C452D54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C2E2-4EB1-4E48-7D4C-BE7D78E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97F4-CC87-FA47-FA38-6045C53F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042E-5DC6-FF4E-39C2-4A6E230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5413-91E2-4595-C8A5-4F8EB148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8473-6757-A2EF-344C-7DEAE0C9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BFAB-47C8-195D-F15A-EC7B8E1F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84EE8-1B87-5CD1-8281-C4738FC82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F2C8-7553-469E-3173-FB799C1B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1F9E-72EF-7F45-B2B4-E70A7928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B646-77A2-D363-8F63-B1CC442F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CA1B-FEB2-8603-643B-E9D40D15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5F945-53CC-2473-2ACD-6213AFA5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B22E-1528-EA19-44D7-8C4D2C0E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1983-ECAD-63ED-CF05-FBDA03B88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BAB41-E998-4748-B01A-48311CF0A56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833F-69C1-0B11-FA2C-FDB9F37C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59A6-83A0-98E7-BE65-EB6D1BF9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9B6F07-85BF-C59B-647F-1CC815C8218C}"/>
              </a:ext>
            </a:extLst>
          </p:cNvPr>
          <p:cNvSpPr/>
          <p:nvPr/>
        </p:nvSpPr>
        <p:spPr>
          <a:xfrm>
            <a:off x="137160" y="1737360"/>
            <a:ext cx="11948160" cy="3550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8FBF9E-75FD-66CB-209F-F8AAF677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4" y="1998749"/>
            <a:ext cx="2257376" cy="29870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25DA20-D74F-C712-B4C8-83A9B689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25" y="1888623"/>
            <a:ext cx="4847939" cy="3237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47B64C-7C6D-2DD4-D94C-FC815603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5" y="1998749"/>
            <a:ext cx="4444580" cy="30175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C7EB62-687F-D68B-3B8C-9B6D615AEF84}"/>
              </a:ext>
            </a:extLst>
          </p:cNvPr>
          <p:cNvGrpSpPr/>
          <p:nvPr/>
        </p:nvGrpSpPr>
        <p:grpSpPr>
          <a:xfrm>
            <a:off x="800375" y="4341397"/>
            <a:ext cx="268894" cy="312083"/>
            <a:chOff x="748581" y="2804175"/>
            <a:chExt cx="31822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946983-95AC-7328-CF96-BC07B94B4411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5D90AB-DD91-180A-0DD3-508DA4B8A243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A4E89-0CFA-A870-F23D-C62CA8832A20}"/>
              </a:ext>
            </a:extLst>
          </p:cNvPr>
          <p:cNvGrpSpPr/>
          <p:nvPr/>
        </p:nvGrpSpPr>
        <p:grpSpPr>
          <a:xfrm>
            <a:off x="6762721" y="4350922"/>
            <a:ext cx="266432" cy="312083"/>
            <a:chOff x="903894" y="2967847"/>
            <a:chExt cx="315308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830E2E-7007-BD22-A419-C7B5DA8EF2D3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D5A1B-AFFD-3250-556E-1591C981F34D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4A5A3-2AE5-2FDC-42F0-02D2EC4879AC}"/>
              </a:ext>
            </a:extLst>
          </p:cNvPr>
          <p:cNvGrpSpPr/>
          <p:nvPr/>
        </p:nvGrpSpPr>
        <p:grpSpPr>
          <a:xfrm>
            <a:off x="10659637" y="4341397"/>
            <a:ext cx="261493" cy="312083"/>
            <a:chOff x="909740" y="2956575"/>
            <a:chExt cx="309462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456F60-6F1D-88EB-FBC3-CF8504C47F0A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AE9784-1365-6DC3-F23B-2E034084C1DA}"/>
                </a:ext>
              </a:extLst>
            </p:cNvPr>
            <p:cNvSpPr txBox="1"/>
            <p:nvPr/>
          </p:nvSpPr>
          <p:spPr>
            <a:xfrm>
              <a:off x="909740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41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706300-B76A-4BA8-B33C-48CC25E571CB}"/>
              </a:ext>
            </a:extLst>
          </p:cNvPr>
          <p:cNvSpPr/>
          <p:nvPr/>
        </p:nvSpPr>
        <p:spPr>
          <a:xfrm>
            <a:off x="0" y="922804"/>
            <a:ext cx="12192000" cy="5935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55128D-7F59-1214-19AE-140D254E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2" y="922804"/>
            <a:ext cx="7129518" cy="26243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3E1498-B94E-8BB1-751B-62AC4E04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8010"/>
            <a:ext cx="12192000" cy="2769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BD32F-95A5-060F-C058-13B9BB12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2804"/>
            <a:ext cx="4569836" cy="26243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BF1D848-BED2-5C05-5609-EBCBBAF4A24A}"/>
              </a:ext>
            </a:extLst>
          </p:cNvPr>
          <p:cNvGrpSpPr/>
          <p:nvPr/>
        </p:nvGrpSpPr>
        <p:grpSpPr>
          <a:xfrm>
            <a:off x="543200" y="2769990"/>
            <a:ext cx="268894" cy="312083"/>
            <a:chOff x="748581" y="2804175"/>
            <a:chExt cx="31822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C83ABE-559A-E248-D599-E5ED392DB4B6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C7107-8D96-EAE3-E7D8-63CF9665EEE6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0C0CD-6CCB-8CAC-4510-320EFB7142E6}"/>
              </a:ext>
            </a:extLst>
          </p:cNvPr>
          <p:cNvGrpSpPr/>
          <p:nvPr/>
        </p:nvGrpSpPr>
        <p:grpSpPr>
          <a:xfrm>
            <a:off x="5457796" y="2935556"/>
            <a:ext cx="266432" cy="312083"/>
            <a:chOff x="903894" y="2967847"/>
            <a:chExt cx="315308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287B1A-C47D-1619-8E0B-A41F21EC7E7D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7B4E1E-5464-FA0B-BF61-24AC363E1FA4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60966-F0D4-5F8F-D3F8-5DFA6F3A4F6A}"/>
              </a:ext>
            </a:extLst>
          </p:cNvPr>
          <p:cNvGrpSpPr/>
          <p:nvPr/>
        </p:nvGrpSpPr>
        <p:grpSpPr>
          <a:xfrm>
            <a:off x="378234" y="6110676"/>
            <a:ext cx="271018" cy="312083"/>
            <a:chOff x="898468" y="2956575"/>
            <a:chExt cx="320734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BC1D40-D14A-8470-21A1-06DDD2180024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83A47-26CF-BF12-EFA4-5F132578D6A0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2175C3-D752-6DB9-5CB6-9D8EE95655F9}"/>
              </a:ext>
            </a:extLst>
          </p:cNvPr>
          <p:cNvGrpSpPr/>
          <p:nvPr/>
        </p:nvGrpSpPr>
        <p:grpSpPr>
          <a:xfrm>
            <a:off x="6369459" y="6120200"/>
            <a:ext cx="271018" cy="369332"/>
            <a:chOff x="898468" y="2967847"/>
            <a:chExt cx="320734" cy="4370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AE92B9-F502-7794-D476-3645675BAD99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7D85FB-BDAC-E5E5-36AA-052F2B0D2596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2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B2CF-CB56-2F31-E8BA-D5190DDD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D6B61-0DB8-95B5-74D7-F6DD6F687687}"/>
              </a:ext>
            </a:extLst>
          </p:cNvPr>
          <p:cNvSpPr/>
          <p:nvPr/>
        </p:nvSpPr>
        <p:spPr>
          <a:xfrm>
            <a:off x="1545708" y="0"/>
            <a:ext cx="91005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3EDF5-6482-B63A-4297-CAAFCD4F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08" y="0"/>
            <a:ext cx="9100583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65F5-CFD6-1A20-3987-E2142D55EDFE}"/>
              </a:ext>
            </a:extLst>
          </p:cNvPr>
          <p:cNvGrpSpPr/>
          <p:nvPr/>
        </p:nvGrpSpPr>
        <p:grpSpPr>
          <a:xfrm>
            <a:off x="1971950" y="6122572"/>
            <a:ext cx="268894" cy="312083"/>
            <a:chOff x="748581" y="2804175"/>
            <a:chExt cx="318221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90BFF3-ADD6-2B3A-D33A-4B1C5F9B4727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717BD-4EB5-8FD4-BD36-CF0E5F2476FF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D2BE4-09AA-C9BD-4EB0-AFEE3E8934B1}"/>
              </a:ext>
            </a:extLst>
          </p:cNvPr>
          <p:cNvGrpSpPr/>
          <p:nvPr/>
        </p:nvGrpSpPr>
        <p:grpSpPr>
          <a:xfrm>
            <a:off x="5800696" y="6132097"/>
            <a:ext cx="266432" cy="312083"/>
            <a:chOff x="903894" y="2967847"/>
            <a:chExt cx="315308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4083F-418E-9FC6-C7D4-29CBCC3474ED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1136BC-7B17-30FE-D564-54075E9EB505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2D7D-FCC0-A3A9-95BA-896FB1E4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1469AC-8C2A-C8B7-25F2-856BCBAA4810}"/>
              </a:ext>
            </a:extLst>
          </p:cNvPr>
          <p:cNvSpPr/>
          <p:nvPr/>
        </p:nvSpPr>
        <p:spPr>
          <a:xfrm>
            <a:off x="487680" y="401940"/>
            <a:ext cx="11098642" cy="6273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CD4C0-9DE2-C82A-FEFA-F69531A8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8" y="401940"/>
            <a:ext cx="4176432" cy="2386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4AC78-D8F2-125A-E07A-E9C45DB4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01940"/>
            <a:ext cx="6544236" cy="2482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79BB8-9A58-3F56-E316-9FDB22BBB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8" y="3003727"/>
            <a:ext cx="10882033" cy="36714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67A8EBA-562F-C7AC-7C1F-FB0A6B5A7BD2}"/>
              </a:ext>
            </a:extLst>
          </p:cNvPr>
          <p:cNvGrpSpPr/>
          <p:nvPr/>
        </p:nvGrpSpPr>
        <p:grpSpPr>
          <a:xfrm>
            <a:off x="1057550" y="2027040"/>
            <a:ext cx="268894" cy="312083"/>
            <a:chOff x="748581" y="2804175"/>
            <a:chExt cx="31822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D7C14-E79E-A1D6-D640-37E1CE745F7A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17EE1-9870-6A85-F853-A4D28073DA8D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7AC09-24AD-82D6-FCDA-993F6C3FA364}"/>
              </a:ext>
            </a:extLst>
          </p:cNvPr>
          <p:cNvGrpSpPr/>
          <p:nvPr/>
        </p:nvGrpSpPr>
        <p:grpSpPr>
          <a:xfrm>
            <a:off x="5138732" y="2287471"/>
            <a:ext cx="266432" cy="312083"/>
            <a:chOff x="903894" y="2967847"/>
            <a:chExt cx="315308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A68882-3521-B450-2D2C-B7C6A354C376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2863C-3262-9A04-CA76-25B7471C66F8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C3ECA-2E75-7278-0E4D-A845AA2C77A0}"/>
              </a:ext>
            </a:extLst>
          </p:cNvPr>
          <p:cNvGrpSpPr/>
          <p:nvPr/>
        </p:nvGrpSpPr>
        <p:grpSpPr>
          <a:xfrm>
            <a:off x="841198" y="5964381"/>
            <a:ext cx="271018" cy="312083"/>
            <a:chOff x="898468" y="2956575"/>
            <a:chExt cx="320734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A962C7-73C5-37F3-C5F5-174D10617419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DC945-A31D-2039-8769-DA7B87BD43F9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889BFC-ADF8-F35B-1C21-2E9A7A94222A}"/>
              </a:ext>
            </a:extLst>
          </p:cNvPr>
          <p:cNvGrpSpPr/>
          <p:nvPr/>
        </p:nvGrpSpPr>
        <p:grpSpPr>
          <a:xfrm>
            <a:off x="4696385" y="5964381"/>
            <a:ext cx="271018" cy="369332"/>
            <a:chOff x="898468" y="2967847"/>
            <a:chExt cx="320734" cy="4370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4E7547-9854-EB17-91AC-29743FFC8A86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3C0AC3-D586-EFEF-13A5-45B92F13778C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D71C03-5A21-694A-A6AB-BC700A42CB25}"/>
              </a:ext>
            </a:extLst>
          </p:cNvPr>
          <p:cNvGrpSpPr/>
          <p:nvPr/>
        </p:nvGrpSpPr>
        <p:grpSpPr>
          <a:xfrm>
            <a:off x="8431214" y="5964381"/>
            <a:ext cx="271018" cy="369332"/>
            <a:chOff x="898468" y="2967847"/>
            <a:chExt cx="320734" cy="4370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F8799-0E38-4DDA-D7DE-B82AC3159850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983BF9-63BE-C4D0-267E-8929794BFBEB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1A90-5BCC-110E-974E-00EFD652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76C3F-0556-C321-68BA-955D02055579}"/>
              </a:ext>
            </a:extLst>
          </p:cNvPr>
          <p:cNvSpPr/>
          <p:nvPr/>
        </p:nvSpPr>
        <p:spPr>
          <a:xfrm>
            <a:off x="137160" y="1471612"/>
            <a:ext cx="11716702" cy="3816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24E6E-3986-0CBE-3D22-38274E08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71612"/>
            <a:ext cx="11515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7E0F-9019-73CB-FDAF-05D9F683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1292D8-6D39-EC98-BFD8-66E2B9A14319}"/>
              </a:ext>
            </a:extLst>
          </p:cNvPr>
          <p:cNvSpPr/>
          <p:nvPr/>
        </p:nvSpPr>
        <p:spPr>
          <a:xfrm>
            <a:off x="137160" y="1917508"/>
            <a:ext cx="11948160" cy="2656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0FBC45-563C-758C-1DA9-D558A53337F5}"/>
              </a:ext>
            </a:extLst>
          </p:cNvPr>
          <p:cNvGrpSpPr/>
          <p:nvPr/>
        </p:nvGrpSpPr>
        <p:grpSpPr>
          <a:xfrm>
            <a:off x="143435" y="1917509"/>
            <a:ext cx="11905129" cy="2656944"/>
            <a:chOff x="0" y="1768205"/>
            <a:chExt cx="12586339" cy="280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B3EE5D-A1E4-1B75-C669-67D8BA2C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8259" y="1768205"/>
              <a:ext cx="8588080" cy="25169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55B1BA-5D0A-3D5B-67BE-F6370AB9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18555"/>
              <a:ext cx="3998259" cy="275862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E11C92-D521-DBBA-1F87-97846886C85F}"/>
              </a:ext>
            </a:extLst>
          </p:cNvPr>
          <p:cNvGrpSpPr/>
          <p:nvPr/>
        </p:nvGrpSpPr>
        <p:grpSpPr>
          <a:xfrm>
            <a:off x="673536" y="3746108"/>
            <a:ext cx="271018" cy="369332"/>
            <a:chOff x="898468" y="2956575"/>
            <a:chExt cx="320734" cy="43708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8F367C-B0AF-B1F9-967B-2B805198FE8B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D662E5-9628-C61B-02F8-A7DD807A5DD4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132636-109A-8220-1FC4-0DA9AB40485A}"/>
              </a:ext>
            </a:extLst>
          </p:cNvPr>
          <p:cNvGrpSpPr/>
          <p:nvPr/>
        </p:nvGrpSpPr>
        <p:grpSpPr>
          <a:xfrm>
            <a:off x="4223569" y="3746108"/>
            <a:ext cx="271018" cy="369332"/>
            <a:chOff x="898468" y="2967847"/>
            <a:chExt cx="320734" cy="4370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061B4-0E3F-4E5A-8AC0-5FBEBC1F0E8F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DF6624-BDF2-D260-1590-2A3152C74E34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02C7C-543B-BB71-5731-3FD518E6A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CEC96-5230-07CC-9443-D9AA3AE16ACE}"/>
              </a:ext>
            </a:extLst>
          </p:cNvPr>
          <p:cNvSpPr/>
          <p:nvPr/>
        </p:nvSpPr>
        <p:spPr>
          <a:xfrm>
            <a:off x="2938462" y="666261"/>
            <a:ext cx="5628264" cy="5115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B0234-DE83-FCEE-F37B-2E062556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4" y="666262"/>
            <a:ext cx="5414962" cy="3667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FEEB1-2DDF-AE58-6F9C-D83E813F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3" y="4333875"/>
            <a:ext cx="5628264" cy="1447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35056-006F-FEFC-4107-3CDDF84E25C7}"/>
              </a:ext>
            </a:extLst>
          </p:cNvPr>
          <p:cNvCxnSpPr/>
          <p:nvPr/>
        </p:nvCxnSpPr>
        <p:spPr>
          <a:xfrm flipH="1">
            <a:off x="3248025" y="2305050"/>
            <a:ext cx="295275" cy="21717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A2AF1B-3126-812A-C416-0C357AD619BD}"/>
              </a:ext>
            </a:extLst>
          </p:cNvPr>
          <p:cNvCxnSpPr>
            <a:cxnSpLocks/>
          </p:cNvCxnSpPr>
          <p:nvPr/>
        </p:nvCxnSpPr>
        <p:spPr>
          <a:xfrm>
            <a:off x="7781925" y="2305050"/>
            <a:ext cx="104775" cy="21717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7BB65B-1358-99EB-BEB4-97D30E520BB0}"/>
              </a:ext>
            </a:extLst>
          </p:cNvPr>
          <p:cNvGrpSpPr/>
          <p:nvPr/>
        </p:nvGrpSpPr>
        <p:grpSpPr>
          <a:xfrm>
            <a:off x="3616578" y="3429000"/>
            <a:ext cx="271018" cy="369332"/>
            <a:chOff x="898468" y="2956575"/>
            <a:chExt cx="320734" cy="4370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AC033B-3A8D-D158-73AE-826246960F4E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5B8179-E762-DB45-0723-AE5DF53F5EAF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D9B91-13F1-E233-4CB8-A1083F3FE08C}"/>
              </a:ext>
            </a:extLst>
          </p:cNvPr>
          <p:cNvGrpSpPr/>
          <p:nvPr/>
        </p:nvGrpSpPr>
        <p:grpSpPr>
          <a:xfrm>
            <a:off x="3260153" y="4476750"/>
            <a:ext cx="271018" cy="369332"/>
            <a:chOff x="898468" y="2967847"/>
            <a:chExt cx="320734" cy="437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96E2AC-2BE3-D27D-312B-8647EF0FF320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0F217-5F77-66D4-1CD1-0C9B67F126FE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E39C4E-28B7-DC3C-F0F5-AA5AEE4380AF}"/>
              </a:ext>
            </a:extLst>
          </p:cNvPr>
          <p:cNvSpPr txBox="1"/>
          <p:nvPr/>
        </p:nvSpPr>
        <p:spPr>
          <a:xfrm>
            <a:off x="3531171" y="194607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D70F6-9A9C-971F-D48C-95FF1ED4AF06}"/>
              </a:ext>
            </a:extLst>
          </p:cNvPr>
          <p:cNvSpPr txBox="1"/>
          <p:nvPr/>
        </p:nvSpPr>
        <p:spPr>
          <a:xfrm>
            <a:off x="3308169" y="414921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7344A-8EFE-B982-AD20-9BB7F0388A39}"/>
              </a:ext>
            </a:extLst>
          </p:cNvPr>
          <p:cNvSpPr txBox="1"/>
          <p:nvPr/>
        </p:nvSpPr>
        <p:spPr>
          <a:xfrm>
            <a:off x="7401691" y="194607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EF4F5-8A13-0F9F-69E5-2A0D7A38CB85}"/>
              </a:ext>
            </a:extLst>
          </p:cNvPr>
          <p:cNvSpPr txBox="1"/>
          <p:nvPr/>
        </p:nvSpPr>
        <p:spPr>
          <a:xfrm>
            <a:off x="7496544" y="41492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</p:txBody>
      </p:sp>
    </p:spTree>
    <p:extLst>
      <p:ext uri="{BB962C8B-B14F-4D97-AF65-F5344CB8AC3E}">
        <p14:creationId xmlns:p14="http://schemas.microsoft.com/office/powerpoint/2010/main" val="7133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24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Roderick Perez</dc:creator>
  <cp:lastModifiedBy>Roderick Perez</cp:lastModifiedBy>
  <cp:revision>2</cp:revision>
  <dcterms:created xsi:type="dcterms:W3CDTF">2025-07-19T21:39:35Z</dcterms:created>
  <dcterms:modified xsi:type="dcterms:W3CDTF">2025-07-22T11:53:07Z</dcterms:modified>
</cp:coreProperties>
</file>