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58" r:id="rId4"/>
    <p:sldId id="259" r:id="rId5"/>
    <p:sldId id="261" r:id="rId6"/>
    <p:sldId id="263" r:id="rId7"/>
    <p:sldId id="265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58" autoAdjust="0"/>
    <p:restoredTop sz="94660"/>
  </p:normalViewPr>
  <p:slideViewPr>
    <p:cSldViewPr snapToGrid="0">
      <p:cViewPr>
        <p:scale>
          <a:sx n="60" d="100"/>
          <a:sy n="60" d="100"/>
        </p:scale>
        <p:origin x="-126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BD8AD-6616-DCFB-81C1-21FF9754EC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EDC1E-44EF-B7A2-882E-340C0801AB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858DF-8BAC-691B-3261-D7FB0416C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C3828-C565-819C-C48C-1929C0B06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6A487-E201-8F0D-1CD0-973AA9F51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18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0A16-DE83-AF80-095E-1AFCC217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BA6809-BDCE-5DDC-21FF-7895C053E5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E1327-C487-0B74-E08E-F8C73685E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749A4-5DA2-D842-E338-D9D9CFBA41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4C317-538A-435C-B949-C44FFDBA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75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47FABC-8330-4DB7-4188-CE0099EA9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A40404-990F-3CA3-52C4-AF95A3FE6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706791-9E82-EE5E-2CAB-794EEC55C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910D7-BD6B-4DF4-818E-0E83C77B7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CEC1-DC1F-2F19-F404-9F9239E1A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394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D6975-7C37-422E-0A5A-9A4073CAE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F9B1E-A54F-4C3D-9DCC-5F9FF7424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44E3-9E67-824B-70C5-BD43633F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3087A-9E12-2A8D-BB40-70F0E923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1ABE5-85C4-DADD-9E62-CCB712CD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906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6D629-96F0-2E6A-758E-0C905F279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9ED9D7-9077-0711-90FE-5C8299F89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B32FF-DA22-9983-6F07-00BCA8BCD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FAA5-DB09-B858-7412-3DDE449F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604C8-A246-EBA6-9E31-59B1E7AAA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6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C9A90-7D1A-D5B9-6E1A-897DE41C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22CC-85A9-8B7A-8560-AC55A2F98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89D18-C671-A55F-0123-5FBFDF631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D7423E-CB67-AE6B-0AB5-F60FE2A38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A022D-F991-5D66-C8F3-61925194E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0C3C95-F973-1E02-0C6C-DFD52DCE7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8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6E99D-E84E-FAE0-4210-9C19B127F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D81B9-F3EA-5117-D87A-FCA1B2447A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4F838-5FB4-EE78-14C2-A2BC73ECB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346FA-119F-C709-3A67-28FD028BB4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4C38CF-9F0D-2B2C-0B47-2CA82F5C3D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EA5B9D-259E-C19E-BD03-4E5E4C00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6C08A-C010-1F29-BAFB-1C15070EE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E5245C-8CA2-EAA3-5B04-137DF8014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95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6EA4A-AAF4-72DF-2F74-DD1F7EB5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F4EB9-247D-BDD7-52FB-DCECA44B0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596836-D032-B9D0-87FC-1722A4A31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C3F74F-A466-CC1E-450D-F2C989D3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01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25BBED-3D32-1213-7EBA-81AC3E08C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6F41DE-98C5-D9A0-63F2-172566FAE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BDA064-78C3-802B-C485-CA129C778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4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232E5-402B-223A-7FC6-9C452D54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C2E2-4EB1-4E48-7D4C-BE7D78EE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997F4-CC87-FA47-FA38-6045C53F7E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7F042E-5DC6-FF4E-39C2-4A6E23024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F35413-91E2-4595-C8A5-4F8EB1480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E8473-6757-A2EF-344C-7DEAE0C9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898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0BFAB-47C8-195D-F15A-EC7B8E1F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C84EE8-1B87-5CD1-8281-C4738FC82F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3FF2C8-7553-469E-3173-FB799C1BD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C11F9E-72EF-7F45-B2B4-E70A7928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9B646-77A2-D363-8F63-B1CC442FC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CCA1B-FEB2-8603-643B-E9D40D15C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13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A5F945-53CC-2473-2ACD-6213AFA55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9B22E-1528-EA19-44D7-8C4D2C0E3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A1983-ECAD-63ED-CF05-FBDA03B889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FBAB41-E998-4748-B01A-48311CF0A565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75833F-69C1-0B11-FA2C-FDB9F37CC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A59A6-83A0-98E7-BE65-EB6D1BF98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955014-991C-4DF3-A9CA-02E85D9BE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37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D78FBF9E-75FD-66CB-209F-F8AAF677B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424" y="1998749"/>
            <a:ext cx="2257376" cy="2987034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B25DA20-D74F-C712-B4C8-83A9B68947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025" y="1888623"/>
            <a:ext cx="4847939" cy="323777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847B64C-7C6D-2DD4-D94C-FC8156031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415" y="1998749"/>
            <a:ext cx="4444580" cy="3017521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6AC7EB62-687F-D68B-3B8C-9B6D615AEF84}"/>
              </a:ext>
            </a:extLst>
          </p:cNvPr>
          <p:cNvGrpSpPr/>
          <p:nvPr/>
        </p:nvGrpSpPr>
        <p:grpSpPr>
          <a:xfrm>
            <a:off x="800375" y="4341397"/>
            <a:ext cx="268894" cy="312083"/>
            <a:chOff x="748581" y="2804175"/>
            <a:chExt cx="31822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8946983-95AC-7328-CF96-BC07B94B4411}"/>
                </a:ext>
              </a:extLst>
            </p:cNvPr>
            <p:cNvSpPr/>
            <p:nvPr/>
          </p:nvSpPr>
          <p:spPr>
            <a:xfrm>
              <a:off x="788895" y="28955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5D90AB-DD91-180A-0DD3-508DA4B8A243}"/>
                </a:ext>
              </a:extLst>
            </p:cNvPr>
            <p:cNvSpPr txBox="1"/>
            <p:nvPr/>
          </p:nvSpPr>
          <p:spPr>
            <a:xfrm>
              <a:off x="748581" y="28041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BA4E89-0CFA-A870-F23D-C62CA8832A20}"/>
              </a:ext>
            </a:extLst>
          </p:cNvPr>
          <p:cNvGrpSpPr/>
          <p:nvPr/>
        </p:nvGrpSpPr>
        <p:grpSpPr>
          <a:xfrm>
            <a:off x="6762721" y="4350922"/>
            <a:ext cx="266432" cy="312083"/>
            <a:chOff x="903894" y="2967847"/>
            <a:chExt cx="315308" cy="36933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D830E2E-7007-BD22-A419-C7B5DA8EF2D3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AD5A1B-AFFD-3250-556E-1591C981F34D}"/>
                </a:ext>
              </a:extLst>
            </p:cNvPr>
            <p:cNvSpPr txBox="1"/>
            <p:nvPr/>
          </p:nvSpPr>
          <p:spPr>
            <a:xfrm>
              <a:off x="903894" y="2967847"/>
              <a:ext cx="25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14A5A3-2AE5-2FDC-42F0-02D2EC4879AC}"/>
              </a:ext>
            </a:extLst>
          </p:cNvPr>
          <p:cNvGrpSpPr/>
          <p:nvPr/>
        </p:nvGrpSpPr>
        <p:grpSpPr>
          <a:xfrm>
            <a:off x="10659637" y="4341397"/>
            <a:ext cx="261493" cy="312083"/>
            <a:chOff x="909740" y="2956575"/>
            <a:chExt cx="309462" cy="36933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D456F60-6F1D-88EB-FBC3-CF8504C47F0A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AE9784-1365-6DC3-F23B-2E034084C1DA}"/>
                </a:ext>
              </a:extLst>
            </p:cNvPr>
            <p:cNvSpPr txBox="1"/>
            <p:nvPr/>
          </p:nvSpPr>
          <p:spPr>
            <a:xfrm>
              <a:off x="909740" y="29565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241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D555128D-7F59-1214-19AE-140D254E9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2482" y="922804"/>
            <a:ext cx="7129518" cy="262439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43E1498-B94E-8BB1-751B-62AC4E04E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88010"/>
            <a:ext cx="12192000" cy="27699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4BD32F-95A5-060F-C058-13B9BB12F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22804"/>
            <a:ext cx="4569836" cy="262439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3BF1D848-BED2-5C05-5609-EBCBBAF4A24A}"/>
              </a:ext>
            </a:extLst>
          </p:cNvPr>
          <p:cNvGrpSpPr/>
          <p:nvPr/>
        </p:nvGrpSpPr>
        <p:grpSpPr>
          <a:xfrm>
            <a:off x="543200" y="2769990"/>
            <a:ext cx="268894" cy="312083"/>
            <a:chOff x="748581" y="2804175"/>
            <a:chExt cx="318221" cy="36933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C83ABE-559A-E248-D599-E5ED392DB4B6}"/>
                </a:ext>
              </a:extLst>
            </p:cNvPr>
            <p:cNvSpPr/>
            <p:nvPr/>
          </p:nvSpPr>
          <p:spPr>
            <a:xfrm>
              <a:off x="788895" y="28955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7C7107-8D96-EAE3-E7D8-63CF9665EEE6}"/>
                </a:ext>
              </a:extLst>
            </p:cNvPr>
            <p:cNvSpPr txBox="1"/>
            <p:nvPr/>
          </p:nvSpPr>
          <p:spPr>
            <a:xfrm>
              <a:off x="748581" y="28041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FB0C0CD-6CCB-8CAC-4510-320EFB7142E6}"/>
              </a:ext>
            </a:extLst>
          </p:cNvPr>
          <p:cNvGrpSpPr/>
          <p:nvPr/>
        </p:nvGrpSpPr>
        <p:grpSpPr>
          <a:xfrm>
            <a:off x="5457796" y="2935556"/>
            <a:ext cx="266432" cy="312083"/>
            <a:chOff x="903894" y="2967847"/>
            <a:chExt cx="315308" cy="36933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9287B1A-C47D-1619-8E0B-A41F21EC7E7D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47B4E1E-5464-FA0B-BF61-24AC363E1FA4}"/>
                </a:ext>
              </a:extLst>
            </p:cNvPr>
            <p:cNvSpPr txBox="1"/>
            <p:nvPr/>
          </p:nvSpPr>
          <p:spPr>
            <a:xfrm>
              <a:off x="903894" y="2967847"/>
              <a:ext cx="25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660966-F0D4-5F8F-D3F8-5DFA6F3A4F6A}"/>
              </a:ext>
            </a:extLst>
          </p:cNvPr>
          <p:cNvGrpSpPr/>
          <p:nvPr/>
        </p:nvGrpSpPr>
        <p:grpSpPr>
          <a:xfrm>
            <a:off x="378234" y="6110676"/>
            <a:ext cx="271018" cy="312083"/>
            <a:chOff x="898468" y="2956575"/>
            <a:chExt cx="320734" cy="369332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CBC1D40-D14A-8470-21A1-06DDD2180024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C83A47-26CF-BF12-EFA4-5F132578D6A0}"/>
                </a:ext>
              </a:extLst>
            </p:cNvPr>
            <p:cNvSpPr txBox="1"/>
            <p:nvPr/>
          </p:nvSpPr>
          <p:spPr>
            <a:xfrm>
              <a:off x="898468" y="29565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2175C3-D752-6DB9-5CB6-9D8EE95655F9}"/>
              </a:ext>
            </a:extLst>
          </p:cNvPr>
          <p:cNvGrpSpPr/>
          <p:nvPr/>
        </p:nvGrpSpPr>
        <p:grpSpPr>
          <a:xfrm>
            <a:off x="6369459" y="6120200"/>
            <a:ext cx="271018" cy="369332"/>
            <a:chOff x="898468" y="2967847"/>
            <a:chExt cx="320734" cy="437083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FAE92B9-F502-7794-D476-3645675BAD99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7D85FB-BDAC-E5E5-36AA-052F2B0D2596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9253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8B2CF-CB56-2F31-E8BA-D5190DDD2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73EDF5-6482-B63A-4297-CAAFCD4F2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708" y="0"/>
            <a:ext cx="9100583" cy="68580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8C265F5-CFD6-1A20-3987-E2142D55EDFE}"/>
              </a:ext>
            </a:extLst>
          </p:cNvPr>
          <p:cNvGrpSpPr/>
          <p:nvPr/>
        </p:nvGrpSpPr>
        <p:grpSpPr>
          <a:xfrm>
            <a:off x="1971950" y="6122572"/>
            <a:ext cx="268894" cy="312083"/>
            <a:chOff x="748581" y="2804175"/>
            <a:chExt cx="318221" cy="36933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990BFF3-ADD6-2B3A-D33A-4B1C5F9B4727}"/>
                </a:ext>
              </a:extLst>
            </p:cNvPr>
            <p:cNvSpPr/>
            <p:nvPr/>
          </p:nvSpPr>
          <p:spPr>
            <a:xfrm>
              <a:off x="788895" y="28955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8717BD-4EB5-8FD4-BD36-CF0E5F2476FF}"/>
                </a:ext>
              </a:extLst>
            </p:cNvPr>
            <p:cNvSpPr txBox="1"/>
            <p:nvPr/>
          </p:nvSpPr>
          <p:spPr>
            <a:xfrm>
              <a:off x="748581" y="28041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90D2BE4-09AA-C9BD-4EB0-AFEE3E8934B1}"/>
              </a:ext>
            </a:extLst>
          </p:cNvPr>
          <p:cNvGrpSpPr/>
          <p:nvPr/>
        </p:nvGrpSpPr>
        <p:grpSpPr>
          <a:xfrm>
            <a:off x="5800696" y="6132097"/>
            <a:ext cx="266432" cy="312083"/>
            <a:chOff x="903894" y="2967847"/>
            <a:chExt cx="315308" cy="369332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5C4083F-418E-9FC6-C7D4-29CBCC3474ED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91136BC-7B17-30FE-D564-54075E9EB505}"/>
                </a:ext>
              </a:extLst>
            </p:cNvPr>
            <p:cNvSpPr txBox="1"/>
            <p:nvPr/>
          </p:nvSpPr>
          <p:spPr>
            <a:xfrm>
              <a:off x="903894" y="2967847"/>
              <a:ext cx="25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27014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D2D7D-FCC0-A3A9-95BA-896FB1E42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0CD4C0-9DE2-C82A-FEFA-F69531A8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678" y="401940"/>
            <a:ext cx="4176432" cy="23865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A4AC78-D8F2-125A-E07A-E9C45DB49D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3475" y="401940"/>
            <a:ext cx="6544236" cy="24824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B79BB8-9A58-3F56-E316-9FDB22BBB1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78" y="3003727"/>
            <a:ext cx="10882033" cy="3671408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67A8EBA-562F-C7AC-7C1F-FB0A6B5A7BD2}"/>
              </a:ext>
            </a:extLst>
          </p:cNvPr>
          <p:cNvGrpSpPr/>
          <p:nvPr/>
        </p:nvGrpSpPr>
        <p:grpSpPr>
          <a:xfrm>
            <a:off x="1057550" y="2027040"/>
            <a:ext cx="268894" cy="312083"/>
            <a:chOff x="748581" y="2804175"/>
            <a:chExt cx="318221" cy="36933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6D7C14-E79E-A1D6-D640-37E1CE745F7A}"/>
                </a:ext>
              </a:extLst>
            </p:cNvPr>
            <p:cNvSpPr/>
            <p:nvPr/>
          </p:nvSpPr>
          <p:spPr>
            <a:xfrm>
              <a:off x="788895" y="28955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A17EE1-9870-6A85-F853-A4D28073DA8D}"/>
                </a:ext>
              </a:extLst>
            </p:cNvPr>
            <p:cNvSpPr txBox="1"/>
            <p:nvPr/>
          </p:nvSpPr>
          <p:spPr>
            <a:xfrm>
              <a:off x="748581" y="28041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2D7AC09-24AD-82D6-FCDA-993F6C3FA364}"/>
              </a:ext>
            </a:extLst>
          </p:cNvPr>
          <p:cNvGrpSpPr/>
          <p:nvPr/>
        </p:nvGrpSpPr>
        <p:grpSpPr>
          <a:xfrm>
            <a:off x="5138732" y="2287471"/>
            <a:ext cx="266432" cy="312083"/>
            <a:chOff x="903894" y="2967847"/>
            <a:chExt cx="315308" cy="369332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A68882-3521-B450-2D2C-B7C6A354C376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82863C-3262-9A04-CA76-25B7471C66F8}"/>
                </a:ext>
              </a:extLst>
            </p:cNvPr>
            <p:cNvSpPr txBox="1"/>
            <p:nvPr/>
          </p:nvSpPr>
          <p:spPr>
            <a:xfrm>
              <a:off x="903894" y="2967847"/>
              <a:ext cx="2510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7C3ECA-2E75-7278-0E4D-A845AA2C77A0}"/>
              </a:ext>
            </a:extLst>
          </p:cNvPr>
          <p:cNvGrpSpPr/>
          <p:nvPr/>
        </p:nvGrpSpPr>
        <p:grpSpPr>
          <a:xfrm>
            <a:off x="841198" y="5964381"/>
            <a:ext cx="271018" cy="312083"/>
            <a:chOff x="898468" y="2956575"/>
            <a:chExt cx="320734" cy="36933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A962C7-73C5-37F3-C5F5-174D10617419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BDC945-A31D-2039-8769-DA7B87BD43F9}"/>
                </a:ext>
              </a:extLst>
            </p:cNvPr>
            <p:cNvSpPr txBox="1"/>
            <p:nvPr/>
          </p:nvSpPr>
          <p:spPr>
            <a:xfrm>
              <a:off x="898468" y="2956575"/>
              <a:ext cx="2510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E889BFC-ADF8-F35B-1C21-2E9A7A94222A}"/>
              </a:ext>
            </a:extLst>
          </p:cNvPr>
          <p:cNvGrpSpPr/>
          <p:nvPr/>
        </p:nvGrpSpPr>
        <p:grpSpPr>
          <a:xfrm>
            <a:off x="4696385" y="5964381"/>
            <a:ext cx="271018" cy="369332"/>
            <a:chOff x="898468" y="2967847"/>
            <a:chExt cx="320734" cy="43708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74E7547-9854-EB17-91AC-29743FFC8A86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63C0AC3-D586-EFEF-13A5-45B92F13778C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AD71C03-5A21-694A-A6AB-BC700A42CB25}"/>
              </a:ext>
            </a:extLst>
          </p:cNvPr>
          <p:cNvGrpSpPr/>
          <p:nvPr/>
        </p:nvGrpSpPr>
        <p:grpSpPr>
          <a:xfrm>
            <a:off x="8431214" y="5964381"/>
            <a:ext cx="271018" cy="369332"/>
            <a:chOff x="898468" y="2967847"/>
            <a:chExt cx="320734" cy="437083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CDF8799-0E38-4DDA-D7DE-B82AC3159850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983BF9-63BE-C4D0-267E-8929794BFBEB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373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1A90-5BCC-110E-974E-00EFD6520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024E6E-3986-0CBE-3D22-38274E083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" y="1471612"/>
            <a:ext cx="115157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466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87E0F-9019-73CB-FDAF-05D9F683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C0FBC45-563C-758C-1DA9-D558A53337F5}"/>
              </a:ext>
            </a:extLst>
          </p:cNvPr>
          <p:cNvGrpSpPr/>
          <p:nvPr/>
        </p:nvGrpSpPr>
        <p:grpSpPr>
          <a:xfrm>
            <a:off x="143435" y="1917509"/>
            <a:ext cx="11905129" cy="2656944"/>
            <a:chOff x="0" y="1768205"/>
            <a:chExt cx="12586339" cy="280897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B3EE5D-A1E4-1B75-C669-67D8BA2C0A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98259" y="1768205"/>
              <a:ext cx="8588080" cy="251692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055B1BA-5D0A-3D5B-67BE-F6370AB9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1818555"/>
              <a:ext cx="3998259" cy="2758624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AE11C92-D521-DBBA-1F87-97846886C85F}"/>
              </a:ext>
            </a:extLst>
          </p:cNvPr>
          <p:cNvGrpSpPr/>
          <p:nvPr/>
        </p:nvGrpSpPr>
        <p:grpSpPr>
          <a:xfrm>
            <a:off x="673536" y="3746108"/>
            <a:ext cx="271018" cy="369332"/>
            <a:chOff x="898468" y="2956575"/>
            <a:chExt cx="320734" cy="43708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8F367C-B0AF-B1F9-967B-2B805198FE8B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AD662E5-9628-C61B-02F8-A7DD807A5DD4}"/>
                </a:ext>
              </a:extLst>
            </p:cNvPr>
            <p:cNvSpPr txBox="1"/>
            <p:nvPr/>
          </p:nvSpPr>
          <p:spPr>
            <a:xfrm>
              <a:off x="898468" y="2956575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132636-109A-8220-1FC4-0DA9AB40485A}"/>
              </a:ext>
            </a:extLst>
          </p:cNvPr>
          <p:cNvGrpSpPr/>
          <p:nvPr/>
        </p:nvGrpSpPr>
        <p:grpSpPr>
          <a:xfrm>
            <a:off x="4223569" y="3746108"/>
            <a:ext cx="271018" cy="369332"/>
            <a:chOff x="898468" y="2967847"/>
            <a:chExt cx="320734" cy="437083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B9061B4-0E3F-4E5A-8AC0-5FBEBC1F0E8F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DF6624-BDF2-D260-1590-2A3152C74E34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374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02C7C-543B-BB71-5731-3FD518E6A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BBB0234-DE83-FCEE-F37B-2E062556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4" y="666262"/>
            <a:ext cx="5414962" cy="3667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7FEEB1-2DDF-AE58-6F9C-D83E813FE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3" y="4333875"/>
            <a:ext cx="5628264" cy="144780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E35056-006F-FEFC-4107-3CDDF84E25C7}"/>
              </a:ext>
            </a:extLst>
          </p:cNvPr>
          <p:cNvCxnSpPr/>
          <p:nvPr/>
        </p:nvCxnSpPr>
        <p:spPr>
          <a:xfrm flipH="1">
            <a:off x="3248025" y="2305050"/>
            <a:ext cx="295275" cy="2171700"/>
          </a:xfrm>
          <a:prstGeom prst="line">
            <a:avLst/>
          </a:prstGeom>
          <a:ln>
            <a:solidFill>
              <a:srgbClr val="00FF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A2AF1B-3126-812A-C416-0C357AD619BD}"/>
              </a:ext>
            </a:extLst>
          </p:cNvPr>
          <p:cNvCxnSpPr>
            <a:cxnSpLocks/>
          </p:cNvCxnSpPr>
          <p:nvPr/>
        </p:nvCxnSpPr>
        <p:spPr>
          <a:xfrm>
            <a:off x="7781925" y="2305050"/>
            <a:ext cx="104775" cy="2171700"/>
          </a:xfrm>
          <a:prstGeom prst="line">
            <a:avLst/>
          </a:prstGeom>
          <a:ln>
            <a:solidFill>
              <a:srgbClr val="00FF0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7BB65B-1358-99EB-BEB4-97D30E520BB0}"/>
              </a:ext>
            </a:extLst>
          </p:cNvPr>
          <p:cNvGrpSpPr/>
          <p:nvPr/>
        </p:nvGrpSpPr>
        <p:grpSpPr>
          <a:xfrm>
            <a:off x="3616578" y="3429000"/>
            <a:ext cx="271018" cy="369332"/>
            <a:chOff x="898468" y="2956575"/>
            <a:chExt cx="320734" cy="43708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4AC033B-3A8D-D158-73AE-826246960F4E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05B8179-E762-DB45-0723-AE5DF53F5EAF}"/>
                </a:ext>
              </a:extLst>
            </p:cNvPr>
            <p:cNvSpPr txBox="1"/>
            <p:nvPr/>
          </p:nvSpPr>
          <p:spPr>
            <a:xfrm>
              <a:off x="898468" y="2956575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2D9B91-13F1-E233-4CB8-A1083F3FE08C}"/>
              </a:ext>
            </a:extLst>
          </p:cNvPr>
          <p:cNvGrpSpPr/>
          <p:nvPr/>
        </p:nvGrpSpPr>
        <p:grpSpPr>
          <a:xfrm>
            <a:off x="3260153" y="4476750"/>
            <a:ext cx="271018" cy="369332"/>
            <a:chOff x="898468" y="2967847"/>
            <a:chExt cx="320734" cy="43708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E96E2AC-2BE3-D27D-312B-8647EF0FF320}"/>
                </a:ext>
              </a:extLst>
            </p:cNvPr>
            <p:cNvSpPr/>
            <p:nvPr/>
          </p:nvSpPr>
          <p:spPr>
            <a:xfrm>
              <a:off x="941295" y="3047999"/>
              <a:ext cx="277907" cy="27790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0F217-5F77-66D4-1CD1-0C9B67F126FE}"/>
                </a:ext>
              </a:extLst>
            </p:cNvPr>
            <p:cNvSpPr txBox="1"/>
            <p:nvPr/>
          </p:nvSpPr>
          <p:spPr>
            <a:xfrm>
              <a:off x="898468" y="2967847"/>
              <a:ext cx="251012" cy="437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3327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2742</TotalTime>
  <Words>18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Roderick Perez</dc:creator>
  <cp:lastModifiedBy>Roderick Perez</cp:lastModifiedBy>
  <cp:revision>1</cp:revision>
  <dcterms:created xsi:type="dcterms:W3CDTF">2025-07-19T21:39:35Z</dcterms:created>
  <dcterms:modified xsi:type="dcterms:W3CDTF">2025-07-21T19:22:22Z</dcterms:modified>
</cp:coreProperties>
</file>