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49" d="100"/>
          <a:sy n="49" d="100"/>
        </p:scale>
        <p:origin x="9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-Valencia" smtClean="0"/>
              <a:t>Feu clic per editar l'estil de subtítols del patró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51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2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4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77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-Valencia" smtClean="0"/>
              <a:t>Feu clic per editar els estils de text del patró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84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5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-Valencia" smtClean="0"/>
              <a:t>Feu clic per editar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-Valencia" smtClean="0"/>
              <a:t>Feu clic per editar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9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3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-Valencia" smtClean="0"/>
              <a:t>Feu clic per editar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0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-Valencia" smtClean="0"/>
              <a:t>Feu clic per editar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3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-Valencia" smtClean="0"/>
              <a:t>Feu clic per editar l'estil de títols del patró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-Valencia" smtClean="0"/>
              <a:t>Feu clic per editar els estils de text del patró</a:t>
            </a:r>
          </a:p>
          <a:p>
            <a:pPr lvl="1"/>
            <a:r>
              <a:rPr lang="ca-ES-Valencia" smtClean="0"/>
              <a:t>Segon nivell</a:t>
            </a:r>
          </a:p>
          <a:p>
            <a:pPr lvl="2"/>
            <a:r>
              <a:rPr lang="ca-ES-Valencia" smtClean="0"/>
              <a:t>Tercer nivell</a:t>
            </a:r>
          </a:p>
          <a:p>
            <a:pPr lvl="3"/>
            <a:r>
              <a:rPr lang="ca-ES-Valencia" smtClean="0"/>
              <a:t>Quart nivell</a:t>
            </a:r>
          </a:p>
          <a:p>
            <a:pPr lvl="4"/>
            <a:r>
              <a:rPr lang="ca-ES-Valencia" smtClean="0"/>
              <a:t>Cinqué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DB60-4C5B-454C-A05E-1A5DF26A16C1}" type="datetimeFigureOut">
              <a:rPr lang="es-ES" smtClean="0"/>
              <a:t>27/11/2017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7E79-CB35-4573-A1C4-B727CBFC8A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29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1726" y="0"/>
            <a:ext cx="11818895" cy="70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844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Pantalla panoràmica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l'Office</vt:lpstr>
      <vt:lpstr>Presentació del PowerPoint</vt:lpstr>
    </vt:vector>
  </TitlesOfParts>
  <Company>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EPS</dc:creator>
  <cp:lastModifiedBy>EPS</cp:lastModifiedBy>
  <cp:revision>1</cp:revision>
  <dcterms:created xsi:type="dcterms:W3CDTF">2017-11-27T16:52:34Z</dcterms:created>
  <dcterms:modified xsi:type="dcterms:W3CDTF">2017-11-27T16:53:19Z</dcterms:modified>
</cp:coreProperties>
</file>