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Helvetica Neue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902900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902900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b902900b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b902900b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b902900b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b902900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b902900b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b902900b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jpg"/><Relationship Id="rId5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jpg"/><Relationship Id="rId5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-660612"/>
            <a:ext cx="9144004" cy="646472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0" y="0"/>
            <a:ext cx="3449100" cy="10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T-HUB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0" y="3118175"/>
            <a:ext cx="3699600" cy="20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Rodrigo Guzmán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Raquel García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David Martínez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Edu Gómez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Antonio José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-1321173"/>
            <a:ext cx="9144004" cy="646466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41200"/>
            <a:ext cx="3471600" cy="21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Challenge</a:t>
            </a:r>
            <a:r>
              <a:rPr lang="es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</a:t>
            </a:r>
            <a:endParaRPr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Planificador de eventos culturales</a:t>
            </a:r>
            <a:endParaRPr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46075"/>
            <a:ext cx="4480110" cy="19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9417" y="115473"/>
            <a:ext cx="3652407" cy="26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19492"/>
            <a:ext cx="9144004" cy="6464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-1321225"/>
            <a:ext cx="9144004" cy="646472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FFFF"/>
                </a:solidFill>
              </a:rPr>
              <a:t>Business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167" y="0"/>
            <a:ext cx="4160133" cy="234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275" y="2446001"/>
            <a:ext cx="4458374" cy="25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-1321173"/>
            <a:ext cx="9144004" cy="646466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986775" y="112350"/>
            <a:ext cx="4652100" cy="46521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4075" y="391050"/>
            <a:ext cx="3957500" cy="39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