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9029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9029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90b03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90b03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90b036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90b036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92281f0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92281f0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02900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02900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1950" y="600075"/>
            <a:ext cx="34491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T-HUB</a:t>
            </a:r>
            <a:endParaRPr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1950" y="2079950"/>
            <a:ext cx="3699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Rodrigo Guzmán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Raquel García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David Martínez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Edu Gómez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Antonio José Fernández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6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955575"/>
            <a:ext cx="3471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</a:rPr>
              <a:t>Reto: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Planificador de eventos culturales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6075"/>
            <a:ext cx="4480110" cy="19971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792" y="448848"/>
            <a:ext cx="3652407" cy="2601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0" y="1017725"/>
            <a:ext cx="2233152" cy="386319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474" y="1017725"/>
            <a:ext cx="2464304" cy="386319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025" y="1017725"/>
            <a:ext cx="2233152" cy="3863196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46700" y="340250"/>
            <a:ext cx="418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Usuario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42925" y="397400"/>
            <a:ext cx="418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Evento</a:t>
            </a:r>
            <a:endParaRPr sz="3000"/>
          </a:p>
        </p:txBody>
      </p:sp>
      <p:sp>
        <p:nvSpPr>
          <p:cNvPr id="78" name="Google Shape;78;p16"/>
          <p:cNvSpPr txBox="1"/>
          <p:nvPr/>
        </p:nvSpPr>
        <p:spPr>
          <a:xfrm>
            <a:off x="542925" y="1812525"/>
            <a:ext cx="2742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Cliente seguro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Cliente afín a ti</a:t>
            </a:r>
            <a:endParaRPr sz="2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425" y="1100100"/>
            <a:ext cx="4359750" cy="2586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¿Por qué T-hub?</a:t>
            </a:r>
            <a:endParaRPr sz="3000"/>
          </a:p>
        </p:txBody>
      </p:sp>
      <p:sp>
        <p:nvSpPr>
          <p:cNvPr id="85" name="Google Shape;85;p17"/>
          <p:cNvSpPr txBox="1"/>
          <p:nvPr/>
        </p:nvSpPr>
        <p:spPr>
          <a:xfrm>
            <a:off x="3481275" y="1352550"/>
            <a:ext cx="192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AGILIDAD</a:t>
            </a:r>
            <a:endParaRPr sz="2400"/>
          </a:p>
        </p:txBody>
      </p:sp>
      <p:sp>
        <p:nvSpPr>
          <p:cNvPr id="86" name="Google Shape;86;p17"/>
          <p:cNvSpPr txBox="1"/>
          <p:nvPr/>
        </p:nvSpPr>
        <p:spPr>
          <a:xfrm>
            <a:off x="3533700" y="2350313"/>
            <a:ext cx="15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CALIDAD</a:t>
            </a:r>
            <a:endParaRPr sz="2400"/>
          </a:p>
        </p:txBody>
      </p:sp>
      <p:sp>
        <p:nvSpPr>
          <p:cNvPr id="87" name="Google Shape;87;p17"/>
          <p:cNvSpPr txBox="1"/>
          <p:nvPr/>
        </p:nvSpPr>
        <p:spPr>
          <a:xfrm>
            <a:off x="2809875" y="3348100"/>
            <a:ext cx="326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PERSONALIZACIÓN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158225" y="541950"/>
            <a:ext cx="4128300" cy="40596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75" y="968950"/>
            <a:ext cx="3205600" cy="32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297925" y="804675"/>
            <a:ext cx="253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Dudas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