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9029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9029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902900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902900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90b03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90b03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902900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902900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902900b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902900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660612"/>
            <a:ext cx="9144004" cy="64647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0"/>
            <a:ext cx="3449100" cy="10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T-HUB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3118175"/>
            <a:ext cx="36996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Rodrigo Guzmán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Raquel García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David Martínez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Edu Gómez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Antonio José Fernández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1321173"/>
            <a:ext cx="9144004" cy="646466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1200"/>
            <a:ext cx="3471600" cy="21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</a:t>
            </a:r>
            <a:r>
              <a:rPr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Planificador de eventos culturales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6075"/>
            <a:ext cx="4480110" cy="199712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417" y="115473"/>
            <a:ext cx="3652407" cy="2601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19492"/>
            <a:ext cx="9144004" cy="646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1321225"/>
            <a:ext cx="9144004" cy="646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00" y="262575"/>
            <a:ext cx="2309173" cy="4618346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124" y="262575"/>
            <a:ext cx="2548195" cy="4618348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2575"/>
            <a:ext cx="2309173" cy="4618346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1321225"/>
            <a:ext cx="9144004" cy="646472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908825" y="467900"/>
            <a:ext cx="31860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Business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825" y="148575"/>
            <a:ext cx="3888901" cy="218804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75" y="2571750"/>
            <a:ext cx="3888899" cy="2187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1321173"/>
            <a:ext cx="9144004" cy="64646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986775" y="112350"/>
            <a:ext cx="4652100" cy="46521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075" y="391050"/>
            <a:ext cx="3957500" cy="39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297925" y="804675"/>
            <a:ext cx="253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Dudas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