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69a194ab6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69a194ab6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69a194ab6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69a194ab6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69a194ab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69a194ab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9a194ab6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9a194ab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9a194ab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9a194ab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9a194ab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9a194ab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69a194ab6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69a194ab6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69a194ab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69a194ab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69a194ab6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69a194ab6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69a194ab6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69a194ab6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 da Tecnologia de Informação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Rodrigo Escobar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124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ficaria em não relacional?</a:t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025" y="697100"/>
            <a:ext cx="3238500" cy="308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4175" y="1036550"/>
            <a:ext cx="3076575" cy="36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8100" y="0"/>
            <a:ext cx="3227625" cy="584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MongoDB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Banco de dados não relacional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Orientado a documentos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Disponibilizado em 2009 e produzido na linguagem C++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Armazenamento de dados seguindo o modelo JSON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/>
              <a:t>Possibilitando o aninhamento de dados de forma </a:t>
            </a:r>
            <a:r>
              <a:rPr lang="pt-BR" sz="1800"/>
              <a:t>hierárquica e complexa se houver a necessidade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Os dados podem ser indexados</a:t>
            </a:r>
            <a:r>
              <a:rPr lang="pt-BR"/>
              <a:t> 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5400" y="2846875"/>
            <a:ext cx="3746900" cy="187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MongoDB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Neste banco de dados possuímos coleções de documentos (tabelas).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Estes documentos são autossuficientes, ou seja, possuem todos os dados necessários para a identificação do item (pessoa, carro, processo, etc.)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Não existe o conceito de repetição de chaves, chaves estrangeiras, relacionamento, etc.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Banco de Dados Relacional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5263" y="1017725"/>
            <a:ext cx="6193475" cy="390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124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Banco de Dados Não Relacional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900" y="1464075"/>
            <a:ext cx="4848625" cy="335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2875" y="2039825"/>
            <a:ext cx="3129425" cy="28383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>
            <p:ph type="title"/>
          </p:nvPr>
        </p:nvSpPr>
        <p:spPr>
          <a:xfrm>
            <a:off x="206913" y="1074825"/>
            <a:ext cx="4848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Documento:</a:t>
            </a:r>
            <a:r>
              <a:rPr lang="pt-BR" sz="1800"/>
              <a:t> Livro</a:t>
            </a:r>
            <a:endParaRPr sz="1800"/>
          </a:p>
        </p:txBody>
      </p:sp>
      <p:sp>
        <p:nvSpPr>
          <p:cNvPr id="83" name="Google Shape;83;p17"/>
          <p:cNvSpPr txBox="1"/>
          <p:nvPr>
            <p:ph type="title"/>
          </p:nvPr>
        </p:nvSpPr>
        <p:spPr>
          <a:xfrm>
            <a:off x="5702875" y="1554000"/>
            <a:ext cx="331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Documento:</a:t>
            </a:r>
            <a:r>
              <a:rPr lang="pt-BR" sz="1800"/>
              <a:t> Sócios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MongoDB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4128150"/>
            <a:ext cx="8520600" cy="4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https://bateloche.wordpress.com/2016/05/11/migrando-para-dbs-nao-relacionais-parte-1-uma-questao-de-design/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1952" y="275025"/>
            <a:ext cx="5750025" cy="370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4141525"/>
            <a:ext cx="8520600" cy="4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https://bateloche.wordpress.com/2016/05/11/migrando-para-dbs-nao-relacionais-parte-1-uma-questao-de-design/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6550" y="360725"/>
            <a:ext cx="7150901" cy="36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Construa um banco de dados relacional para uma </a:t>
            </a:r>
            <a:r>
              <a:rPr lang="pt-BR"/>
              <a:t>seguradora</a:t>
            </a:r>
            <a:r>
              <a:rPr lang="pt-BR"/>
              <a:t> que possua as seguintes tabelas.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/>
              <a:t>Veículo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pt-BR" sz="1800"/>
              <a:t>Campos: id, placa, renavam, cor, motor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/>
              <a:t>Proprietário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pt-BR" sz="1800"/>
              <a:t>Campos: id, </a:t>
            </a:r>
            <a:r>
              <a:rPr lang="pt-BR" sz="1800"/>
              <a:t>apólice</a:t>
            </a:r>
            <a:r>
              <a:rPr lang="pt-BR" sz="1800"/>
              <a:t>, nome, telefone, endereço, veículo, observações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/>
              <a:t>Sinistro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pt-BR" sz="1800"/>
              <a:t>Campos: id, proprietário, veículo, data, franquia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000" y="416875"/>
            <a:ext cx="8814001" cy="430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1"/>
          <p:cNvSpPr txBox="1"/>
          <p:nvPr/>
        </p:nvSpPr>
        <p:spPr>
          <a:xfrm>
            <a:off x="6158825" y="2738750"/>
            <a:ext cx="23514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Mas mesmo assim, esse banco possui dados redundantes, </a:t>
            </a:r>
            <a:r>
              <a:rPr lang="pt-BR" sz="1800"/>
              <a:t>difícil</a:t>
            </a:r>
            <a:r>
              <a:rPr lang="pt-BR" sz="1800"/>
              <a:t> tratamento e é necessário criar mais tabelas….</a:t>
            </a:r>
            <a:endParaRPr sz="1800"/>
          </a:p>
        </p:txBody>
      </p:sp>
      <p:sp>
        <p:nvSpPr>
          <p:cNvPr id="109" name="Google Shape;109;p21"/>
          <p:cNvSpPr/>
          <p:nvPr/>
        </p:nvSpPr>
        <p:spPr>
          <a:xfrm>
            <a:off x="641275" y="1750125"/>
            <a:ext cx="601200" cy="280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1"/>
          <p:cNvSpPr/>
          <p:nvPr/>
        </p:nvSpPr>
        <p:spPr>
          <a:xfrm>
            <a:off x="641275" y="2030625"/>
            <a:ext cx="601200" cy="280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1"/>
          <p:cNvSpPr/>
          <p:nvPr/>
        </p:nvSpPr>
        <p:spPr>
          <a:xfrm>
            <a:off x="3385475" y="3251800"/>
            <a:ext cx="782700" cy="280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1"/>
          <p:cNvSpPr/>
          <p:nvPr/>
        </p:nvSpPr>
        <p:spPr>
          <a:xfrm>
            <a:off x="3385475" y="3522050"/>
            <a:ext cx="782700" cy="280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