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scrum/roles" TargetMode="External"/><Relationship Id="rId2" Type="http://schemas.openxmlformats.org/officeDocument/2006/relationships/hyperlink" Target="https://www.lucidchart.com/blog/pros-and-cons-of-waterfall-methodology#:~:text=for%20your%20team.-,1.,for%20unexpected%20changes%20or%20revi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advisor/business/agile-vs-waterfall-methodology/" TargetMode="External"/><Relationship Id="rId4" Type="http://schemas.openxmlformats.org/officeDocument/2006/relationships/hyperlink" Target="https://relevant.software/blog/agile-software-development-lifecycle-phase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7AA1920-B087-AB12-9BBB-B3C3EF0F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437" b="13960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F1AB5-0932-9662-ED12-18871CE3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CS 250 Module 7-1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B46B-C5B8-CD3E-D417-119F8FD7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Roderick Flowers</a:t>
            </a:r>
          </a:p>
        </p:txBody>
      </p:sp>
    </p:spTree>
    <p:extLst>
      <p:ext uri="{BB962C8B-B14F-4D97-AF65-F5344CB8AC3E}">
        <p14:creationId xmlns:p14="http://schemas.microsoft.com/office/powerpoint/2010/main" val="97989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D3DD-E8A3-E00B-7C81-7947F371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408C-C6AB-55A3-6EF9-A3ED5648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Maximizes the value of the product and work of the development team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Bridge between client and scrum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Helps the team overall (helps define values, helps deliver values, helps team get better)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Focuses on team transparency, empiricism, self-organization, and values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Leads daily standups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 Team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Includes developers, testers, writers, designers, and anyone else working on the project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Must deliver work through sprints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Must also ensure transparency</a:t>
            </a:r>
          </a:p>
        </p:txBody>
      </p:sp>
    </p:spTree>
    <p:extLst>
      <p:ext uri="{BB962C8B-B14F-4D97-AF65-F5344CB8AC3E}">
        <p14:creationId xmlns:p14="http://schemas.microsoft.com/office/powerpoint/2010/main" val="41330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D9B0-E1A6-3237-99FF-C8674D18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716F-D9A7-E3C4-BC10-08DB9D65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62052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Collaborate with the stakeholders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Gather all requirements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Define the detailed process needed for functionality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Clearly define all technologies, limitations, time frames and the budget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where the product development begins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Work is broken down into smaller more manageable increments and distributed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happens at the same time the implementation is happening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the process for identifying and solving issues that detract from the vision of the product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Product is released to the market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occurs only after testing has been completed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Product is in the production environment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Developers must be ready to fix issues that may occur and to implement new features</a:t>
            </a:r>
          </a:p>
        </p:txBody>
      </p:sp>
    </p:spTree>
    <p:extLst>
      <p:ext uri="{BB962C8B-B14F-4D97-AF65-F5344CB8AC3E}">
        <p14:creationId xmlns:p14="http://schemas.microsoft.com/office/powerpoint/2010/main" val="15066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656F-8D1B-B592-7EB9-84649AF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the Waterfall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8F50-B6F2-D5B5-D55A-5CE908D4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makes changes difficult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Because this method must follow steps in order, it is hard to go back and add a new step as requirements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Excludes the client and/or end user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It is an internal process, meaning once requirements are defined, they don’t communicate with the client/end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Delays testing until after completion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It waits until a product is completed before it tests the product for bugs and defects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This adds on time as once a bug is found, the product is scrapped and rebuilt</a:t>
            </a:r>
          </a:p>
        </p:txBody>
      </p:sp>
    </p:spTree>
    <p:extLst>
      <p:ext uri="{BB962C8B-B14F-4D97-AF65-F5344CB8AC3E}">
        <p14:creationId xmlns:p14="http://schemas.microsoft.com/office/powerpoint/2010/main" val="82240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8D40-D813-8BB9-A0A7-B529C30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vs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CE5D-E48F-EA46-F90D-93182FF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49" y="2115257"/>
            <a:ext cx="4722891" cy="4036534"/>
          </a:xfrm>
        </p:spPr>
        <p:txBody>
          <a:bodyPr/>
          <a:lstStyle/>
          <a:p>
            <a:r>
              <a:rPr lang="en-US" dirty="0"/>
              <a:t>Agile Methodology</a:t>
            </a:r>
          </a:p>
          <a:p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necessary to define all requirements as new ones can pop up at any point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time to market constraint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transparent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end user/client is a continuous part of the SDLC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639A2-1137-CD6E-12A9-5BBB930155C6}"/>
              </a:ext>
            </a:extLst>
          </p:cNvPr>
          <p:cNvSpPr txBox="1"/>
          <p:nvPr/>
        </p:nvSpPr>
        <p:spPr>
          <a:xfrm>
            <a:off x="5920966" y="2118511"/>
            <a:ext cx="4490519" cy="388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Waterfall Methodology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requirements must be defined at the beginning of the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stages are sequential, leaving no room to return to a previous step or to add new 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Best used for simple, unchanging projects</a:t>
            </a:r>
          </a:p>
        </p:txBody>
      </p:sp>
    </p:spTree>
    <p:extLst>
      <p:ext uri="{BB962C8B-B14F-4D97-AF65-F5344CB8AC3E}">
        <p14:creationId xmlns:p14="http://schemas.microsoft.com/office/powerpoint/2010/main" val="150553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069B-C327-E3BB-0E8F-D4422DC7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C297-EF98-123A-E086-5BC46E05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pros and cons of waterfall methodology. (2018, August 10). </a:t>
            </a:r>
            <a:r>
              <a:rPr lang="en-US" sz="1400" dirty="0" err="1"/>
              <a:t>Lucidchart</a:t>
            </a:r>
            <a:r>
              <a:rPr lang="en-US" sz="1400" dirty="0"/>
              <a:t>. </a:t>
            </a:r>
            <a:r>
              <a:rPr lang="en-US" sz="1400" dirty="0">
                <a:hlinkClick r:id="rId2"/>
              </a:rPr>
              <a:t>https://www.lucidchart.com/blog/pros-and-cons-of-waterfall-methodology#:~:text=for%20your%20team.-,1.,for%20unexpected%20changes%20or%20revisions</a:t>
            </a:r>
            <a:r>
              <a:rPr lang="en-US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West, B. D. (n.d.). A Deep Dive into Scrum Team Roles | Atlassian. Atlassian. </a:t>
            </a:r>
            <a:r>
              <a:rPr lang="en-US" sz="1400" dirty="0">
                <a:hlinkClick r:id="rId3"/>
              </a:rPr>
              <a:t>https://www.atlassian.com/agile/scrum/roles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Dziuba</a:t>
            </a:r>
            <a:r>
              <a:rPr lang="en-US" sz="1400" dirty="0"/>
              <a:t>, A., &amp; </a:t>
            </a:r>
            <a:r>
              <a:rPr lang="en-US" sz="1400" dirty="0" err="1"/>
              <a:t>Dziuba</a:t>
            </a:r>
            <a:r>
              <a:rPr lang="en-US" sz="1400" dirty="0"/>
              <a:t>, A. (2024, June 7). Navigating the agile software development life cycle: phases, tools, roadmap. Relevant Software. </a:t>
            </a:r>
            <a:r>
              <a:rPr lang="en-US" sz="1400" dirty="0">
                <a:hlinkClick r:id="rId4"/>
              </a:rPr>
              <a:t>https://relevant.software/blog/agile-software-development-lifecycle-phases-explained/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Hoory</a:t>
            </a:r>
            <a:r>
              <a:rPr lang="en-US" sz="1400" dirty="0"/>
              <a:t>, L. (2024, June 1). Agile vs. waterfall: Which project management methodology is best for you? Forbes Advisor. </a:t>
            </a:r>
            <a:r>
              <a:rPr lang="en-US" sz="1400" dirty="0">
                <a:hlinkClick r:id="rId5"/>
              </a:rPr>
              <a:t>https://www.forbes.com/advisor/business/agile-vs-waterfall-methodology/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261221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CS 250 Module 7-1</vt:lpstr>
      <vt:lpstr>Agile Roles</vt:lpstr>
      <vt:lpstr>Agile Phases</vt:lpstr>
      <vt:lpstr>Why not use the Waterfall Method?</vt:lpstr>
      <vt:lpstr>Agile vs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Roderick Flowers</dc:creator>
  <cp:lastModifiedBy>Roderick Flowers</cp:lastModifiedBy>
  <cp:revision>1</cp:revision>
  <dcterms:created xsi:type="dcterms:W3CDTF">2024-06-24T00:19:31Z</dcterms:created>
  <dcterms:modified xsi:type="dcterms:W3CDTF">2024-06-24T00:54:32Z</dcterms:modified>
</cp:coreProperties>
</file>