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92265FB0-CB42-47FF-80D6-72FA06CB58C3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/>
            <a:fld id="{B272D93C-3DED-4C4B-AC19-FCC0FE464C5F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/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AOL Search Data Analysis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Project Presentation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US" sz="3200" spc="-1" strike="noStrike">
                <a:latin typeface="Arial"/>
              </a:rPr>
              <a:t>Rodger Byrd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May 5 2019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2006 AOL released the search data for 20 Million queries for 650,000 unique users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kind of privacy impacts can result from the release of this type of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are the impacts of search engines storing massive databases of queries from their users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scale of the privacy implications of web search history is huge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Example Data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504000" y="1656000"/>
          <a:ext cx="9071280" cy="3167640"/>
        </p:xfrm>
        <a:graphic>
          <a:graphicData uri="http://schemas.openxmlformats.org/drawingml/2006/table">
            <a:tbl>
              <a:tblPr/>
              <a:tblGrid>
                <a:gridCol w="1207800"/>
                <a:gridCol w="2664720"/>
                <a:gridCol w="1351440"/>
                <a:gridCol w="901080"/>
                <a:gridCol w="2946600"/>
              </a:tblGrid>
              <a:tr h="4420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UserID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Search String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Date 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Item Rank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ClickURL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62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23772068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my space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2006-05-14 11:20:27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http://www.myspace.com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548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23772068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what is going on in colorado spring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2006-05-19 23:04:17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024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23772068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womens day in colorado springs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2006-05-19 23:05:08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http://www.experiencecoloradosprings.com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796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23772068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pleurisy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2006-05-31 19:39:37</a:t>
                      </a:r>
                      <a:endParaRPr b="0" lang="en-US" sz="1400" spc="-1" strike="noStrike">
                        <a:latin typeface="Times New Roman"/>
                      </a:endParaRPr>
                    </a:p>
                    <a:p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1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http://www.webmd.com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57400"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23772068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congestion in chest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2006-05-21 15:03:19</a:t>
                      </a:r>
                      <a:endParaRPr b="0" lang="en-US" sz="1400" spc="-1" strike="noStrike">
                        <a:latin typeface="Times New Roman"/>
                      </a:endParaRPr>
                    </a:p>
                    <a:p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400" spc="-1" strike="noStrike">
                          <a:latin typeface="Times New Roman"/>
                        </a:rPr>
                        <a:t>http://www.medhelp.org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Design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data consists of 10 text files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Initially I had intended to import the text files into a small database SQLite3, but the text files are poorly formatted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Left them as flat files and used shell scripting with grep and regular expressions to search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Evaluation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Lot’s of PII information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Email, SSN’s, birthdays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few odd examples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 movie called “I love Alaska was created based on the search history of a user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NYT identified a user from the search history and interviewed her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One user looked like he was planning to kill his wife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AOL data shows that search logs have massive PII and privacy concerns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Scope of this problem has huge privacy implications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As of 2012 Google received 63,000 searches per second  and had 1.17 billion users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can you do to protect your search privacy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Tor: </a:t>
            </a:r>
            <a:r>
              <a:rPr b="0" lang="en-US" sz="2800" spc="-1" strike="noStrike">
                <a:latin typeface="Arial"/>
              </a:rPr>
              <a:t>Can still be identified 25% of the time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VPN: depends on third party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TrackMeNot: Can still be identified 48% of the time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Non-logging search engines: duckduckgo, startpage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Conclusions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history could be the largest database of personal information that has ever existed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AOL release is the only release of search logs ever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Research really hasn’t identified a safe way to anonymize search history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 logs have implicit and explicit information about users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AOL only released ~30 searches per user (average)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3-4 Searches per day since 1998 when Google began is ~30k searches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Questions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2019-05-05T08:01:46Z</dcterms:created>
  <dc:creator/>
  <dc:description/>
  <dc:language>en-US</dc:language>
  <cp:lastModifiedBy/>
  <dcterms:modified xsi:type="dcterms:W3CDTF">2019-05-06T05:28:27Z</dcterms:modified>
  <cp:revision>4</cp:revision>
  <dc:subject/>
  <dc:title>Classy Red</dc:title>
</cp:coreProperties>
</file>