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5bd29b61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5bd29b61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5bd29b61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5bd29b61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5bd29b61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5bd29b61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5bd29b61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5bd29b61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5bd29b61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5bd29b61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5bd29b61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5bd29b61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5bd29b61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5bd29b61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5bd29b61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5bd29b61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5bd29b61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5bd29b61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5bd29b61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5bd29b61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5bd29b6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5bd29b6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5bd29b61c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5bd29b61c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5bd29b6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5bd29b6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5bd29b6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5bd29b6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5bd29b61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5bd29b6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5bd29b61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5bd29b61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5bd29b61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5bd29b61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5bd29b61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5bd29b61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5bd29b61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5bd29b61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PLab Workshop - OpenMP</a:t>
            </a:r>
            <a:r>
              <a:rPr b="1" lang="en">
                <a:solidFill>
                  <a:schemeClr val="dk1"/>
                </a:solidFill>
              </a:rPr>
              <a:t>OpenMP Review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5116400" y="2905625"/>
            <a:ext cx="3447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By Sidharth Ramanan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#pragma omp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single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311700" y="1209175"/>
            <a:ext cx="9619200" cy="3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#pragma omp parallel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#pragma omp single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nt thread_num = omp_get_thread_num();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printf(“Lucky thread #%d got to execute this section\n”, thread_num);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#pragma omp for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for(int i = 0; i &lt; 10; i++){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//some work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#pramga omp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critical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514350" y="1146000"/>
            <a:ext cx="7679100" cy="3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#pragma omp parallel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#pragma omp critical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nt thread_num = omp_get_thread_num();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   printf(“I am thread #%d\n”, thread_num);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#pragma omp for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for(int i = 0; i &lt; 10; i++){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    //some work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#pragma omp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atomic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505325" y="1017725"/>
            <a:ext cx="6479100" cy="3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nt thread_count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nt global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#pragma omp parallel num_threads(5)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#pragma omp atomic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thread_count++;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#pragma omp atomic read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nt dummy = thread_count;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#pragma omp atomic write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global = 5;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225" y="472100"/>
            <a:ext cx="944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Courier New"/>
                <a:ea typeface="Courier New"/>
                <a:cs typeface="Courier New"/>
                <a:sym typeface="Courier New"/>
              </a:rPr>
              <a:t>#pragma omp sections</a:t>
            </a:r>
            <a:r>
              <a:rPr b="1" lang="en" sz="2700"/>
              <a:t> and </a:t>
            </a:r>
            <a:r>
              <a:rPr b="1" lang="en" sz="2700">
                <a:latin typeface="Courier New"/>
                <a:ea typeface="Courier New"/>
                <a:cs typeface="Courier New"/>
                <a:sym typeface="Courier New"/>
              </a:rPr>
              <a:t>#pragma omp section</a:t>
            </a:r>
            <a:endParaRPr b="1"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676775" y="1218200"/>
            <a:ext cx="5378100" cy="3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#pragma omp parallel sections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#pragma omp section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//Task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#pragma omp section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//Task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#pragma omp section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//Task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#pragma omp task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514350" y="1118925"/>
            <a:ext cx="6542100" cy="3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#pragma omp parallel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#pragma omp master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#pragma omp task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{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//Task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#pragma omp task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//Task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taskgroup</a:t>
            </a:r>
            <a:r>
              <a:rPr b="1" lang="en"/>
              <a:t> and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taskwait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541425" y="1017725"/>
            <a:ext cx="3420000" cy="3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#pragma omp parallel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#pragma omp single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#pragma omp taskgroup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#pragma omp task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 //Task 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 #pragma omp task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    //Task 2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} //implicit barrier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#pragma omp task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//Task 3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4445675" y="963575"/>
            <a:ext cx="4024500" cy="3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#pragma omp parallel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#pragma omp single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#pragma omp task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    //Task 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    //some work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    #pragma omp task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    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        //Task 2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    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#pragma omp taskwait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#pragma omp task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    //Task 3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taskdepend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387900" y="1017725"/>
            <a:ext cx="4890900" cy="41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nt a,b,c;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#pragma omp parallel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#pragma omp single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#pragma omp task depend(out:a)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//Task 1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#pragma omp task depend(out:b)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//Task 2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#pragma omp task depend(in:a,b) depend(out:c)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//Task 3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#pragma omp task depend(in:c)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//Task 4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5351025" y="785050"/>
            <a:ext cx="3068100" cy="3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“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When the </a:t>
            </a:r>
            <a:r>
              <a:rPr lang="en" sz="13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dependence-type is specified with the </a:t>
            </a:r>
            <a:r>
              <a:rPr lang="en" sz="13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depend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clause, the generated task will be a dependent task of all previously generated sibling tasks that reference at least one of the list items in an </a:t>
            </a:r>
            <a:r>
              <a:rPr lang="en" sz="13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or </a:t>
            </a:r>
            <a:r>
              <a:rPr lang="en" sz="13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inout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dependence-type list. When the </a:t>
            </a:r>
            <a:r>
              <a:rPr lang="en" sz="13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or </a:t>
            </a:r>
            <a:r>
              <a:rPr lang="en" sz="13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inout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dependence-type is specified on the </a:t>
            </a:r>
            <a:r>
              <a:rPr lang="en" sz="13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depend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clause, the generated task will be a dependent task of all previously generated sibling tasks that reference at least one of the list items in an </a:t>
            </a:r>
            <a:r>
              <a:rPr lang="en" sz="13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3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, or </a:t>
            </a:r>
            <a:r>
              <a:rPr lang="en" sz="13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inout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dependence-type list.”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API functions</a:t>
            </a:r>
            <a:endParaRPr b="1"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rabicPeriod"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omp_get_num_procs()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rabicPeriod"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omp_set_num_threads(int num_threads)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rabicPeriod"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omp_get_num_threads()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rabicPeriod"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omp_get_thread_num()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rabicPeriod"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omp_init_lock(omp_lock_t* lock)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rabicPeriod"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omp_set_lock(omp_lock_t* lock)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rabicPeriod"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omp_unset_lock(omp_lock_t* lock)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Locking</a:t>
            </a:r>
            <a:endParaRPr b="1"/>
          </a:p>
        </p:txBody>
      </p:sp>
      <p:sp>
        <p:nvSpPr>
          <p:cNvPr id="194" name="Google Shape;194;p30"/>
          <p:cNvSpPr txBox="1"/>
          <p:nvPr/>
        </p:nvSpPr>
        <p:spPr>
          <a:xfrm>
            <a:off x="311700" y="1114425"/>
            <a:ext cx="6059100" cy="3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mp_lock_t list_lock;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nt main(){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omp_init_lock(&amp;list_lock);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#pragma omp parallel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Node* head;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#pragma omp for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for(int i = 0; i &lt; 10; i++){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//some other work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omp_set_lock(&amp;list_lock);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insert(head, i);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omp_unset_lock(&amp;list_lock);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4683300" y="1055775"/>
            <a:ext cx="42501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Tips for the Parallel Lab</a:t>
            </a:r>
            <a:endParaRPr b="1"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Start early!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Don’t underestimate normal optimizations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Parallelizing your code has an overhead - keep that in mind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Play around and see what works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Agenda :</a:t>
            </a:r>
            <a:endParaRPr b="1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161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OpenMP Pragmas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OpenMP Clauses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OpenMP API functions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2145325" y="1632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00"/>
              <a:t>Thank you!</a:t>
            </a:r>
            <a:endParaRPr b="1" sz="6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#pragma omp parallel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577525" y="1416725"/>
            <a:ext cx="7670100" cy="28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#pragma omp parallel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//some work that all threads will do concurrently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Private and Shared variables</a:t>
            </a:r>
            <a:endParaRPr b="1"/>
          </a:p>
        </p:txBody>
      </p:sp>
      <p:sp>
        <p:nvSpPr>
          <p:cNvPr id="104" name="Google Shape;104;p16"/>
          <p:cNvSpPr txBox="1"/>
          <p:nvPr/>
        </p:nvSpPr>
        <p:spPr>
          <a:xfrm>
            <a:off x="785050" y="1425750"/>
            <a:ext cx="7381500" cy="29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int x; int y;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#pragma omp parallel private(y) shared(x)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int z;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//y and z are private, x is shared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#pragma omp for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241150" y="1272350"/>
            <a:ext cx="46290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nt i;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#pragma omp parallel for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for(i = 0; i &lt; 10; i++){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//some work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424125" y="1326475"/>
            <a:ext cx="3744900" cy="3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#pragma omp parallel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#pragma omp for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for(int i = 0; i &lt; 10; i++){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//some work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firstprivate, lastprivate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171450" y="1254300"/>
            <a:ext cx="3483000" cy="3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nt val = 5;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#pragma omp parallel for firstprivate(val)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for(int i = 0; i &lt; 10; i++){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nt x = val; // x = 5;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3762900" y="1200150"/>
            <a:ext cx="5224800" cy="349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39A428"/>
                </a:solidFill>
              </a:rPr>
              <a:t> </a:t>
            </a:r>
            <a:r>
              <a:rPr lang="en" sz="1350">
                <a:solidFill>
                  <a:srgbClr val="39A428"/>
                </a:solidFill>
              </a:rPr>
              <a:t> </a:t>
            </a:r>
            <a:r>
              <a:rPr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int thread_num;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#pragma omp parallel for lastprivate(thread_num)     num_threads(3)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for(i = 0; i &lt; 10; i++){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thread_num = omp_get_thread_num();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printf("%d\n", thread_num); //prints 2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reduction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460200" y="1155025"/>
            <a:ext cx="7191900" cy="3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nt sum = 0;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#pragma omp parallel for reduction(+:sum)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for(int i = 0; i &lt; 10; i++){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 sum+=i;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schedule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97050" y="1254325"/>
            <a:ext cx="4069800" cy="3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#pragma omp for schedule(static)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for(int i = 0; i &lt; N; i++){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sleep(i);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2310075" y="1263325"/>
            <a:ext cx="5306100" cy="3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#pragma omp for schedule(dynamic, chunk_size)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for(int i = 0; i &lt; N; i++){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sleep(i);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5468350" y="1272350"/>
            <a:ext cx="3979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#pragma omp for schedule(guided)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for(int i = 0; i &lt; N; i++){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sleep(i);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#pragma omp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nowait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487275" y="1173075"/>
            <a:ext cx="63978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#pragma omp parallel num_threads(5)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#pragma omp for nowait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for(int i = 0; i &lt; 10; i++){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    //some work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}//implicit barrier here is ignored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#pragma omp for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for(int i = 0; i &lt; 10; i++){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   //some more work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