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Coming Soon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vxCyMk3PARpWG05wCOYNuBAZ+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ingSoo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45f60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8745f60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Can’t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Can’t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Can’t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oftware.intel.com/en-us/articles/32-openmp-traps-for-c-developers" TargetMode="External"/><Relationship Id="rId4" Type="http://schemas.openxmlformats.org/officeDocument/2006/relationships/hyperlink" Target="https://www.openmp.org/wp-content/uploads/OpenMP-4.5-1115-CPP-web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Parallelism Workshop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By Shirly Fang and Justin Li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Tiling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167675" y="1129975"/>
            <a:ext cx="512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&lt;= N-BLOCK; i+=BLOCK)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&lt;= N-BLOCK; j+=BLOCK)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(a = i; a &lt; i+BLOCK; a++)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(b = j; b &lt; j+BLOCK; b++)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dst[b*N+a] = src[a*N+b];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(; i &lt;= N-1; i++)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(; j &lt;= N-1; j++)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dst[j*N+i] = src[i*N+j];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483300" y="1152475"/>
            <a:ext cx="31758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&lt;= N; i++)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&lt;= N; j++)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dst[j*N+i] = src[i*N+j];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3282600" y="1879150"/>
            <a:ext cx="589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531700" y="2739350"/>
            <a:ext cx="27393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Reduces memory access latency</a:t>
            </a:r>
            <a:endParaRPr b="0" i="0" sz="2400" u="none" cap="none" strike="noStrike"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OpenMP: (Some) Useful Directives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ng Soon"/>
              <a:buChar char="-"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Parallel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ng Soon"/>
              <a:buChar char="-"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For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ng Soon"/>
              <a:buChar char="-"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Critical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ng Soon"/>
              <a:buChar char="-"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Reduction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Parallel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●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Creates several threads to execute the code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●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Of course, we usually want more control over how those threads run in parallel...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2429800" y="2210350"/>
            <a:ext cx="34050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 stdio.h 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#pragma omp parallel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printf("Hello, world.\n");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For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●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Splits the iterations of the corresponding loop in parallel over the threads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●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Used within the parallel construct, when you have multiple threads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●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Can shorten the “parallel” and “for” directives to “parallel for”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827050" y="2210350"/>
            <a:ext cx="39183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num_threads(2)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								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#pragma omp for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for (int i = 0; i &lt; 10; i++)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{			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func();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For (continued)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●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Sometimes we want the variables used to be shared between the threads, and sometimes we want them to have their own private copies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●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To specify variables i, j, and k as private, we can use something like “#pragma omp parallel for private (i, j, k)”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Critical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●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Using the directive “#pragma omp critical” we can specify a certain section of the code to be executed sequentially, eliminating race conditions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Worksheet 7 Problem 5 (modified)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174200" y="1195825"/>
            <a:ext cx="57084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func3(double *arrayX, double *weights,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 *x_e, int n)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double estimate_x=0.0;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	int i;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for(i = 0; i &lt; n; i++){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	estimate_x += arrayX[i] * weights[i];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*x_e = estimate_x;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Worksheet 7 Problem 5 (modified)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744700" y="1185350"/>
            <a:ext cx="57084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func3(double *arrayX, double *weights,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 *x_e, int n)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double estimate_x=0.0;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	int i;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#pragma omp for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for(i = 0; i &lt; n; i++){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	estimate_x += arrayX[i] * weights[i];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*x_e = estimate_x;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Worksheet 7 Problem 5 (modified)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744700" y="1185350"/>
            <a:ext cx="57084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func3(double *arrayX, double *weights,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 *x_e, int n)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double estimate_x=0.0;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	int i;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#pragma omp for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for(i = 0; i &lt; n; i++){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	estimate_x += arrayX[i] * weights[i];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*x_e = estimate_x;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327225" y="2460500"/>
            <a:ext cx="21684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leads to race conditions when updating “estimate_x”!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Worksheet 7 Problem 5 (modified)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744700" y="1185350"/>
            <a:ext cx="57084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func3(double *arrayX, double *weights,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 *x_e, int n)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double estimate_x=0.0;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	int i;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#pragma omp for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for(i = 0; i &lt; n; i++){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critical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	estimate_x += arrayX[i] * weights[i];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*x_e = estimate_x;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Outline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-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Overview of Optimizations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-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Overview of OpenMP directives 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-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Helpful Links and Tips 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-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Parallelism Lab Office Hours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Slides:  </a:t>
            </a:r>
            <a:r>
              <a:rPr b="1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https://tinyurl.com/lab4workshop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Worksheet 7 Problem 5 (modified)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44700" y="1185350"/>
            <a:ext cx="57084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func3(double *arrayX, double *weights,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 *x_e, int n)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double estimate_x=0.0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tmp</a:t>
            </a: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	int i;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private(tmp)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tmp = 0;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#pragma omp for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for(i = 0; i &lt; n; i++){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	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+= arrayX[i] * weights[i];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critical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estimate_x += tmp;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*x_e = estimate_x;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Wouldn’t it be nice if there was a shorter way of doing all that work?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Reductions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174200" y="1195825"/>
            <a:ext cx="65148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func3(double *arrayX, double *weights,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double *x_e, int n)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double estimate_x=0.0;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	int i;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omp parallel for reduction(+:estimate_x)</a:t>
            </a:r>
            <a:endParaRPr b="1" i="0" sz="1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for(i = 0; i &lt; n; i++){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	estimate_x += arrayX[i] * weights[i];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	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*x_e = estimate_x;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Links and Tips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Incrementally test out your optimizations/parallelizations!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-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Try one or two things at a time,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ng Soon"/>
              <a:buChar char="-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A bunch at once will prevent you from determining what actually works! 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Feel free to look up how OpenMP directives work! 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ng Soon"/>
              <a:buChar char="-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https://software.intel.com/en-us/articles/32-openmp-traps-for-c-developers</a:t>
            </a:r>
            <a:endParaRPr sz="1400"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ng Soon"/>
              <a:buChar char="-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Some common mistakes to avoid!</a:t>
            </a:r>
            <a:endParaRPr sz="1400"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ng Soon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https://www.openmp.org/wp-content/uploads/OpenMP-4.5-1115-CPP-web.pdf</a:t>
            </a:r>
            <a:endParaRPr sz="1400"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ng Soon"/>
              <a:buChar char="-"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A cheat-sheet that explains the common directives </a:t>
            </a:r>
            <a:endParaRPr sz="1400"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Strength Reduction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Replace expensive operations with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equivalent but less costly operations. </a:t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050" y="946725"/>
            <a:ext cx="3655344" cy="34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7036300" y="2743200"/>
            <a:ext cx="7340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Strength Reduction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417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 = 7;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N; i++)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y[i] = c * i;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659000" y="1152475"/>
            <a:ext cx="417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 = 7;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k = 0;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N; i++)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y[i] = k;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k = k + c;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Common Subexpression Elimination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417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 = B * C * D + d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 = B * C * D - e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659000" y="1152475"/>
            <a:ext cx="417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temp = B * C * D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 = temp + d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 = temp - e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3456425" y="1310950"/>
            <a:ext cx="740700" cy="7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45f6048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Code Motion 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90" name="Google Shape;90;g8745f60484_0_0"/>
          <p:cNvSpPr txBox="1"/>
          <p:nvPr>
            <p:ph idx="1" type="body"/>
          </p:nvPr>
        </p:nvSpPr>
        <p:spPr>
          <a:xfrm>
            <a:off x="311700" y="1152475"/>
            <a:ext cx="417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n); i++) {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k =0; k &lt; n; k++) {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r[i*DIM + k] += s[k +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i*DIM];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2n^2 times!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g8745f60484_0_0"/>
          <p:cNvSpPr txBox="1"/>
          <p:nvPr>
            <p:ph idx="1" type="body"/>
          </p:nvPr>
        </p:nvSpPr>
        <p:spPr>
          <a:xfrm>
            <a:off x="4841775" y="1152475"/>
            <a:ext cx="417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n); i++) {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temp = i*DIM;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k =0; k &lt; n; k++) {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r[temp + k] += s[k +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temp];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times!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g8745f60484_0_0"/>
          <p:cNvSpPr/>
          <p:nvPr/>
        </p:nvSpPr>
        <p:spPr>
          <a:xfrm>
            <a:off x="4022725" y="1558575"/>
            <a:ext cx="740700" cy="7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Memory Aliasing 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coolio(int* s, int* r, long n)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0; i &lt; n); i++)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(int k =0; k &lt; n; k++) 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r[i] += s[k + i*n];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4400575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coolio(int* s, int* r, long n)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0; i &lt; n); i++)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int temp = 0;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(int k =0; k &lt; n; k++) 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temp += s[k + i*n];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r[i] = temp;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1424100" y="3855775"/>
            <a:ext cx="5047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Compiler doesn’t have to check if two variables are referencing the same thing</a:t>
            </a:r>
            <a:endParaRPr b="0" i="0" sz="1800" u="none" cap="none" strike="noStrike"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4086400" y="1918200"/>
            <a:ext cx="4857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Loop Unrolling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coolio(int* s, long n)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0; i &lt; n; i++)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func(s[i]);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400575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coolio(int* s, long n)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0; i &lt; n-3; i+=4)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func(s[i]);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func(s[i+1]);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func(s[i+2]);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func(s[i+3]);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1664250" y="3593600"/>
            <a:ext cx="581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Less loop overhead!</a:t>
            </a:r>
            <a:endParaRPr b="0" i="0" sz="1800" u="none" cap="none" strike="noStrike"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3944400" y="1981325"/>
            <a:ext cx="5049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Reassociation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1321475" y="1152475"/>
            <a:ext cx="467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 sum = 0;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coolio(float* r, long n)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0; i &lt; n-1; i+=2)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sum = (sum + r[i]) + r[i+1];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1268225" y="2982675"/>
            <a:ext cx="47805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coolio(float* r, long n)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0; i &lt; n-1; i+=2) {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sum = sum + (r[i] + r[i+1]);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8"/>
          <p:cNvSpPr/>
          <p:nvPr/>
        </p:nvSpPr>
        <p:spPr>
          <a:xfrm rot="5058087">
            <a:off x="2950451" y="2272070"/>
            <a:ext cx="426005" cy="5725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6048725" y="2046975"/>
            <a:ext cx="2485200" cy="24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Operations in the next iteration can start earlier!</a:t>
            </a:r>
            <a:endParaRPr b="0" i="0" sz="1800" u="none" cap="none" strike="noStrike">
              <a:solidFill>
                <a:srgbClr val="FFFFFF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