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7" r:id="rId4"/>
    <p:sldId id="260" r:id="rId5"/>
    <p:sldId id="262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78990-94C7-9B4E-9343-B62DEC913BFF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86BFF-A9B5-DB4B-9BDC-2423DC95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82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want the</a:t>
            </a:r>
            <a:r>
              <a:rPr lang="en-US" baseline="0" dirty="0" smtClean="0"/>
              <a:t> predictions to be within [0,1].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86BFF-A9B5-DB4B-9BDC-2423DC951B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40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the models</a:t>
            </a:r>
            <a:r>
              <a:rPr lang="en-US" baseline="0" dirty="0" smtClean="0"/>
              <a:t> I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86BFF-A9B5-DB4B-9BDC-2423DC951B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82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see that the</a:t>
            </a:r>
            <a:r>
              <a:rPr lang="en-US" baseline="0" dirty="0" smtClean="0"/>
              <a:t> models perform differently for each team. Must find sweet spot. These are off-by-percentages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86BFF-A9B5-DB4B-9BDC-2423DC951B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37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86BFF-A9B5-DB4B-9BDC-2423DC951B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13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A01F-6C9C-954B-A05F-6ECFFD072A94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DA11-4D06-1940-95E6-0188ACD0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8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A01F-6C9C-954B-A05F-6ECFFD072A94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DA11-4D06-1940-95E6-0188ACD0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0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A01F-6C9C-954B-A05F-6ECFFD072A94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DA11-4D06-1940-95E6-0188ACD0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1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A01F-6C9C-954B-A05F-6ECFFD072A94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DA11-4D06-1940-95E6-0188ACD0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1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A01F-6C9C-954B-A05F-6ECFFD072A94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DA11-4D06-1940-95E6-0188ACD0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4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A01F-6C9C-954B-A05F-6ECFFD072A94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DA11-4D06-1940-95E6-0188ACD0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39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A01F-6C9C-954B-A05F-6ECFFD072A94}" type="datetimeFigureOut">
              <a:rPr lang="en-US" smtClean="0"/>
              <a:t>4/17/18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DA11-4D06-1940-95E6-0188ACD0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2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A01F-6C9C-954B-A05F-6ECFFD072A94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DA11-4D06-1940-95E6-0188ACD0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0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A01F-6C9C-954B-A05F-6ECFFD072A94}" type="datetimeFigureOut">
              <a:rPr lang="en-US" smtClean="0"/>
              <a:t>4/17/18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DA11-4D06-1940-95E6-0188ACD0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6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A01F-6C9C-954B-A05F-6ECFFD072A94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DA11-4D06-1940-95E6-0188ACD0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7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A01F-6C9C-954B-A05F-6ECFFD072A94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DA11-4D06-1940-95E6-0188ACD0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74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1A01F-6C9C-954B-A05F-6ECFFD072A94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DDA11-4D06-1940-95E6-0188ACD0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8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MLB Record Prediction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222323"/>
            <a:ext cx="3187700" cy="222245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Rodgers </a:t>
            </a:r>
          </a:p>
          <a:p>
            <a:r>
              <a:rPr lang="en-US" dirty="0" smtClean="0"/>
              <a:t>SMGT 430 </a:t>
            </a:r>
          </a:p>
          <a:p>
            <a:r>
              <a:rPr lang="en-US" dirty="0"/>
              <a:t>4</a:t>
            </a:r>
            <a:r>
              <a:rPr lang="en-US" dirty="0" smtClean="0"/>
              <a:t>/17/18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5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Lahman Data </a:t>
            </a:r>
          </a:p>
          <a:p>
            <a:pPr lvl="1"/>
            <a:r>
              <a:rPr lang="en-US" dirty="0" smtClean="0"/>
              <a:t>Seasonal Stats</a:t>
            </a:r>
          </a:p>
          <a:p>
            <a:pPr lvl="1"/>
            <a:r>
              <a:rPr lang="en-US" dirty="0" smtClean="0"/>
              <a:t>Modeling Winning %</a:t>
            </a:r>
          </a:p>
          <a:p>
            <a:r>
              <a:rPr lang="en-US" dirty="0" smtClean="0"/>
              <a:t>Transformation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MSPE</a:t>
            </a:r>
          </a:p>
          <a:p>
            <a:pPr lvl="1"/>
            <a:r>
              <a:rPr lang="en-US" dirty="0" smtClean="0"/>
              <a:t>2005 </a:t>
            </a:r>
            <a:r>
              <a:rPr lang="mr-IN" dirty="0" smtClean="0"/>
              <a:t>–</a:t>
            </a:r>
            <a:r>
              <a:rPr lang="en-US" dirty="0" smtClean="0"/>
              <a:t> 2017</a:t>
            </a:r>
          </a:p>
          <a:p>
            <a:r>
              <a:rPr lang="en-US" dirty="0" smtClean="0"/>
              <a:t>2018 Predictions</a:t>
            </a:r>
          </a:p>
          <a:p>
            <a:pPr lvl="1"/>
            <a:r>
              <a:rPr lang="en-US" dirty="0" smtClean="0"/>
              <a:t>Convert W% to W-L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531394"/>
            <a:ext cx="2286000" cy="1485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052" y="1690687"/>
            <a:ext cx="2470148" cy="97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8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Models - ARIMA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Bayesian Information Criterion (BIC)</a:t>
            </a:r>
          </a:p>
          <a:p>
            <a:r>
              <a:rPr lang="en-US" dirty="0" smtClean="0"/>
              <a:t>Pythagorean Expectation </a:t>
            </a:r>
          </a:p>
          <a:p>
            <a:r>
              <a:rPr lang="en-US" dirty="0" smtClean="0"/>
              <a:t>Pythagorean Regressor (PYRIMA)</a:t>
            </a:r>
          </a:p>
          <a:p>
            <a:r>
              <a:rPr lang="en-US" dirty="0" smtClean="0"/>
              <a:t>Naïve Weights </a:t>
            </a:r>
          </a:p>
          <a:p>
            <a:r>
              <a:rPr lang="en-US" dirty="0" smtClean="0"/>
              <a:t>AFTER Weights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925" y="365125"/>
            <a:ext cx="3746500" cy="127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38" y="4013672"/>
            <a:ext cx="3843073" cy="23058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15" y="3328576"/>
            <a:ext cx="3254087" cy="6355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016" y="1859538"/>
            <a:ext cx="2216837" cy="4047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436" y="2264247"/>
            <a:ext cx="3178945" cy="7168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145" y="2948343"/>
            <a:ext cx="3080638" cy="37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7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MSPE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588" y="-622213"/>
            <a:ext cx="7368905" cy="9536232"/>
          </a:xfrm>
        </p:spPr>
      </p:pic>
      <p:sp>
        <p:nvSpPr>
          <p:cNvPr id="11" name="TextBox 10"/>
          <p:cNvSpPr txBox="1"/>
          <p:nvPr/>
        </p:nvSpPr>
        <p:spPr>
          <a:xfrm>
            <a:off x="838200" y="19812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3%  </a:t>
            </a:r>
            <a:r>
              <a:rPr lang="en-US" smtClean="0"/>
              <a:t>=   5 </a:t>
            </a:r>
            <a:r>
              <a:rPr lang="en-US" dirty="0" smtClean="0"/>
              <a:t>games</a:t>
            </a:r>
          </a:p>
          <a:p>
            <a:r>
              <a:rPr lang="en-US" dirty="0" smtClean="0"/>
              <a:t>6%  = 10 games</a:t>
            </a:r>
          </a:p>
          <a:p>
            <a:r>
              <a:rPr lang="en-US" dirty="0"/>
              <a:t>9</a:t>
            </a:r>
            <a:r>
              <a:rPr lang="en-US" dirty="0" smtClean="0"/>
              <a:t>%  = 15 games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94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Ranked 2018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9749" y="-397113"/>
            <a:ext cx="15191497" cy="19659600"/>
          </a:xfrm>
        </p:spPr>
      </p:pic>
      <p:cxnSp>
        <p:nvCxnSpPr>
          <p:cNvPr id="9" name="Straight Arrow Connector 8"/>
          <p:cNvCxnSpPr/>
          <p:nvPr/>
        </p:nvCxnSpPr>
        <p:spPr>
          <a:xfrm>
            <a:off x="88900" y="1690688"/>
            <a:ext cx="127000" cy="20161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88900" y="5626100"/>
            <a:ext cx="127000" cy="127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896100" y="1690688"/>
            <a:ext cx="165100" cy="20161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165600" y="5905500"/>
            <a:ext cx="0" cy="2413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0769600" y="1600200"/>
            <a:ext cx="38100" cy="1912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8100" y="4102100"/>
            <a:ext cx="215900" cy="12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69850" y="2032000"/>
            <a:ext cx="165100" cy="1524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8559800" y="5905500"/>
            <a:ext cx="0" cy="241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02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2018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4" y="519934"/>
            <a:ext cx="6653771" cy="8610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458" y="736041"/>
            <a:ext cx="6663694" cy="862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1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After Weights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059" y="1825625"/>
            <a:ext cx="2729730" cy="4379976"/>
          </a:xfrm>
        </p:spPr>
      </p:pic>
      <p:pic>
        <p:nvPicPr>
          <p:cNvPr id="9" name="Content Placeholder 8"/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221" y="1825625"/>
            <a:ext cx="2734056" cy="4379976"/>
          </a:xfrm>
        </p:spPr>
      </p:pic>
    </p:spTree>
    <p:extLst>
      <p:ext uri="{BB962C8B-B14F-4D97-AF65-F5344CB8AC3E}">
        <p14:creationId xmlns:p14="http://schemas.microsoft.com/office/powerpoint/2010/main" val="40432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Univariate BIC model performs the </a:t>
            </a:r>
            <a:r>
              <a:rPr lang="en-US" dirty="0" smtClean="0"/>
              <a:t>best</a:t>
            </a:r>
          </a:p>
          <a:p>
            <a:r>
              <a:rPr lang="en-US" dirty="0" smtClean="0"/>
              <a:t>Select team’s record based on lowest MSPE</a:t>
            </a:r>
          </a:p>
          <a:p>
            <a:r>
              <a:rPr lang="en-US" dirty="0" smtClean="0"/>
              <a:t>Each model has its own strengths</a:t>
            </a:r>
          </a:p>
          <a:p>
            <a:r>
              <a:rPr lang="en-US" dirty="0" smtClean="0"/>
              <a:t>Factor in team changes to increase accuracy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79094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5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140</Words>
  <Application>Microsoft Macintosh PowerPoint</Application>
  <PresentationFormat>Widescreen</PresentationFormat>
  <Paragraphs>38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Mangal</vt:lpstr>
      <vt:lpstr>Arial</vt:lpstr>
      <vt:lpstr>Office Theme</vt:lpstr>
      <vt:lpstr>MLB Record Prediction</vt:lpstr>
      <vt:lpstr>Methodology</vt:lpstr>
      <vt:lpstr>Time Series Models - ARIMA</vt:lpstr>
      <vt:lpstr>MSPE</vt:lpstr>
      <vt:lpstr>Ranked 2018</vt:lpstr>
      <vt:lpstr>Raw 2018</vt:lpstr>
      <vt:lpstr>After Weights</vt:lpstr>
      <vt:lpstr>Conclusion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MLB Record Prediction</dc:title>
  <dc:creator>Michael  Rodgers</dc:creator>
  <cp:lastModifiedBy>Michael  Rodgers</cp:lastModifiedBy>
  <cp:revision>153</cp:revision>
  <cp:lastPrinted>2018-04-17T13:04:33Z</cp:lastPrinted>
  <dcterms:created xsi:type="dcterms:W3CDTF">2018-04-14T20:17:06Z</dcterms:created>
  <dcterms:modified xsi:type="dcterms:W3CDTF">2018-04-17T13:04:35Z</dcterms:modified>
</cp:coreProperties>
</file>