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6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4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1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8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7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2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3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8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B77DC-8603-445B-90E6-B36DF04A9E41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0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Bibliography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Keith Rodgers</a:t>
            </a:r>
          </a:p>
        </p:txBody>
      </p:sp>
    </p:spTree>
    <p:extLst>
      <p:ext uri="{BB962C8B-B14F-4D97-AF65-F5344CB8AC3E}">
        <p14:creationId xmlns:p14="http://schemas.microsoft.com/office/powerpoint/2010/main" val="2565704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records in IEEE citation format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8" y="1611251"/>
            <a:ext cx="8548493" cy="3296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57" y="3328092"/>
            <a:ext cx="3962400" cy="31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5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Records from IEEE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07" y="2715597"/>
            <a:ext cx="7642059" cy="38065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3061" y="1763486"/>
            <a:ext cx="630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Decorator pattern for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Xml mapping to model</a:t>
            </a:r>
          </a:p>
        </p:txBody>
      </p:sp>
    </p:spTree>
    <p:extLst>
      <p:ext uri="{BB962C8B-B14F-4D97-AF65-F5344CB8AC3E}">
        <p14:creationId xmlns:p14="http://schemas.microsoft.com/office/powerpoint/2010/main" val="363168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xml to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2141047"/>
            <a:ext cx="3722835" cy="4371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0" y="2248678"/>
            <a:ext cx="4290769" cy="39935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4" y="2425959"/>
            <a:ext cx="3805642" cy="324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9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Records from IEEE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281237"/>
            <a:ext cx="72580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0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0723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Implementation of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7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a bibliography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97420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 framework – </a:t>
            </a:r>
            <a:r>
              <a:rPr lang="en-US" b="1" dirty="0"/>
              <a:t>Spring Boot</a:t>
            </a:r>
          </a:p>
          <a:p>
            <a:pPr lvl="1"/>
            <a:r>
              <a:rPr lang="en-US" dirty="0"/>
              <a:t>MVC</a:t>
            </a:r>
          </a:p>
          <a:p>
            <a:r>
              <a:rPr lang="en-US" dirty="0"/>
              <a:t>Database – </a:t>
            </a:r>
            <a:r>
              <a:rPr lang="en-US" b="1" dirty="0"/>
              <a:t>MySQL</a:t>
            </a:r>
          </a:p>
          <a:p>
            <a:r>
              <a:rPr lang="en-US" dirty="0"/>
              <a:t>Deployment/Configuration – </a:t>
            </a:r>
            <a:r>
              <a:rPr lang="en-US" b="1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231410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/ Edit / Delete</a:t>
            </a:r>
          </a:p>
          <a:p>
            <a:r>
              <a:rPr lang="en-US" dirty="0"/>
              <a:t>Import</a:t>
            </a:r>
          </a:p>
          <a:p>
            <a:r>
              <a:rPr lang="en-US" dirty="0"/>
              <a:t>Export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View IEEE formatted citation</a:t>
            </a:r>
          </a:p>
          <a:p>
            <a:r>
              <a:rPr lang="en-US" dirty="0"/>
              <a:t>Fetch records from IEEE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Import records from IEEE 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1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Add/Edit/Delete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0" y="1789216"/>
            <a:ext cx="6110954" cy="3907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81" y="1141742"/>
            <a:ext cx="5303612" cy="49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0004"/>
            <a:ext cx="3592244" cy="15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061" y="1481041"/>
            <a:ext cx="4958346" cy="486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8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1" y="1619737"/>
            <a:ext cx="5286535" cy="1394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882" y="2502248"/>
            <a:ext cx="6467458" cy="408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0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33426" cy="4457729"/>
          </a:xfrm>
        </p:spPr>
        <p:txBody>
          <a:bodyPr/>
          <a:lstStyle/>
          <a:p>
            <a:r>
              <a:rPr lang="en-US" dirty="0"/>
              <a:t>Implemented in </a:t>
            </a:r>
            <a:r>
              <a:rPr lang="en-US" dirty="0" err="1"/>
              <a:t>Javascript</a:t>
            </a:r>
            <a:r>
              <a:rPr lang="en-US" dirty="0"/>
              <a:t> because it would be expensive to go to </a:t>
            </a:r>
            <a:r>
              <a:rPr lang="en-US" dirty="0" err="1"/>
              <a:t>db</a:t>
            </a:r>
            <a:r>
              <a:rPr lang="en-US" dirty="0"/>
              <a:t>, get records, then return results. Doing in browser is fast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961" y="1266388"/>
            <a:ext cx="5932327" cy="526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2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125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Spring Boot Bibliography Management System</vt:lpstr>
      <vt:lpstr>Overview</vt:lpstr>
      <vt:lpstr>Demo</vt:lpstr>
      <vt:lpstr>Technology</vt:lpstr>
      <vt:lpstr>Features Overview</vt:lpstr>
      <vt:lpstr>Add/Edit/Delete</vt:lpstr>
      <vt:lpstr>Import</vt:lpstr>
      <vt:lpstr>Export</vt:lpstr>
      <vt:lpstr>Search</vt:lpstr>
      <vt:lpstr>View records in IEEE citation format</vt:lpstr>
      <vt:lpstr>Fetch Records from IEEE Api</vt:lpstr>
      <vt:lpstr>Map xml to model</vt:lpstr>
      <vt:lpstr>Import Records from IEEE Results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Rodgers</dc:creator>
  <cp:lastModifiedBy>Keith Rodgers</cp:lastModifiedBy>
  <cp:revision>8</cp:revision>
  <dcterms:created xsi:type="dcterms:W3CDTF">2017-05-15T01:21:12Z</dcterms:created>
  <dcterms:modified xsi:type="dcterms:W3CDTF">2017-05-15T02:37:44Z</dcterms:modified>
</cp:coreProperties>
</file>