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D141-D5C6-46B1-AD30-A8702CF2E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F8A5-9A7B-416E-86C4-CB6D83950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5844-AAB6-4E9D-B473-DECDF0F4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62A7-A0D9-4A51-8E6E-6E0C6268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2B12-B89B-4D25-8601-19C42D73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AB64-BAE7-4F95-BD4E-CE3C04E3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59A7-78ED-43B8-B844-56BC9DA1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B25A-C3C8-46E8-A540-E4B40DD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6D31-6052-4DAC-B2EA-23392443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7BD7-EB27-4EE5-A354-32AA583C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F3D74-C507-4FE2-8EFB-5B2C7D2A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4FBA-5214-46FC-9E96-5BE1353E4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5DB7-6C79-4D01-A467-A7FCE3E6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6C73-5002-4A96-B996-6E04ED97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A476-3697-450D-9565-556D8E3D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ECC5-BE26-4ED9-BF97-21F954D4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89B3-C817-4839-AE68-54900425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2EB9-63DD-499D-B9E1-C8D8091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3D9B-02C6-46BF-AABD-E78F209E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800F-6769-4B6E-BE6F-118597B4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4911-B42B-49B5-9363-7813B01A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9017-2B6F-4CF9-A42E-6F54396D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43D0-8997-4977-B5B3-CD675777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4F15-2514-48EA-9CBF-6091D844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1A5C-E6A7-45DF-B951-8747AE44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61B-0961-4792-ABFD-5D26D695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5A-B691-48DB-8D60-890AB75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C18F-C80F-41AB-BDE6-D78F3157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2C16-33A1-4E62-A2C7-9FA183CE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6989-8CA9-4982-9FF2-129AE6BF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F935-4859-4CD8-95B4-DC6D377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E969-CCBA-446F-AD24-6AFE5807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5B69-400C-46A2-A8E1-B048CB6A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34DD-F48C-4F6A-9141-D71904C2D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5A317-1A3D-40A8-8DB9-ECABC44CA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6B79-CDC9-4C6F-8D75-E0CC8C43C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3CC16-F5DD-4A73-8D3F-ACF79752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D9976-B563-404C-B0E1-7F22D547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B3C47-1D1F-471E-A52B-1671272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0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21BF-CC66-4D41-97D3-3B3BA77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D1BFC-AB16-48AC-A571-628D0EF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5F06E-BDD0-4760-A432-37A51A3D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255E5-2286-43F5-999A-94FDFA19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7FE32-B2E3-4EDE-B377-0D5B68F7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E7D4C-6851-4FBB-8A3F-837EF191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E6AC6-1C44-4DD1-9EEA-34EE9411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2D9-22A1-4570-9C9B-BBFE6A16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AABB-1F0F-4F74-B7ED-709CDB01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53198-5531-4501-93A5-36C9539F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B98C-7F0D-4274-A938-33BF95F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5A28-D5AF-432E-96D6-0D9B7E5E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2084-E080-4815-ADC6-6DFD118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F738-123C-4588-9404-B979F88E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EC711-FFF3-411A-9C8E-0E05A296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EFB0-4B7C-4BE5-A529-60CCD9FC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1EEF-DD6F-47F1-9724-417E2B98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42E-43B1-4C8A-BB7F-919E71A4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4099-D631-488E-8019-857A5970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F0F89-EE86-4315-8E24-301A925A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83E7-D078-4BEE-8F4D-43C3C683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5CD2-0489-4B36-A4F1-67082A93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9F97-A579-4FF5-ADDD-DD3FBFF15AC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BA44-2A0F-49BE-8B03-853615F3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F5302-0440-4C03-A19C-18CCB9B1C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0D64-62E5-4897-B950-6CF5BBB67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3338-1D21-481A-B987-20707CBA2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Rodgers VBA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7AA26-E58D-4461-903D-7468B3AC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Shots from first Multi-Year Run</a:t>
            </a:r>
          </a:p>
          <a:p>
            <a:r>
              <a:rPr lang="en-US" dirty="0"/>
              <a:t>9/18/2020 4:30p</a:t>
            </a:r>
          </a:p>
        </p:txBody>
      </p:sp>
    </p:spTree>
    <p:extLst>
      <p:ext uri="{BB962C8B-B14F-4D97-AF65-F5344CB8AC3E}">
        <p14:creationId xmlns:p14="http://schemas.microsoft.com/office/powerpoint/2010/main" val="333070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3DB41-EA4B-42C0-A847-02983D6A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8B217-CB5A-46C3-8186-171F5D7C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376-C886-4A30-8ED2-61AD08F1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Rodgers VBA Challenge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Rodgers VBA Challenge</dc:title>
  <dc:creator>Kent Rodgers</dc:creator>
  <cp:lastModifiedBy>Kent Rodgers</cp:lastModifiedBy>
  <cp:revision>2</cp:revision>
  <dcterms:created xsi:type="dcterms:W3CDTF">2020-09-18T22:29:04Z</dcterms:created>
  <dcterms:modified xsi:type="dcterms:W3CDTF">2020-09-18T22:35:19Z</dcterms:modified>
</cp:coreProperties>
</file>