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44CD-3DE2-47EA-A7FE-F1308FB7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F9ECD-E65A-4BAD-9ACF-4239CBA3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0E8D-555E-4AB8-B322-A34E5067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CEF9-324F-494A-A2D8-2954BDB8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BEEA-B631-462B-B938-F681456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9A27-6351-4A4F-9A17-5046709E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9E233-2F28-4D90-A545-1C8417B76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BEE44-A9B3-4B52-A90B-BA4E01F8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CD370-D30B-42C6-8736-288CE3BA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6DBB4-FADF-4AF8-8B33-D8F0559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A6408-C927-45C0-B80E-200347EB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8B2A-87F8-47D3-BEC3-B39DF873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49AA-24B6-4624-A828-1850A5CD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500D-B2FC-4998-B4D4-F0953286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1F2C-7F9C-4245-ACAA-09415EFB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8C3B-349B-4261-BB38-CF3973DF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795F-F407-417C-9642-1A8DB634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1DF0-AE02-453D-AC78-7CF06B99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E07B-ACCF-4ADE-9808-B6BBA88B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0424-2206-4DBD-9AB4-C19D8BF0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7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6D8A-C06B-49C2-9B10-A225C7DC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A2AA-526E-4757-95EF-3578F92E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C9924-43E0-49AD-A1F9-73DB7A18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ED82-3016-47AE-966E-31A8178E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A99B-D1A8-4974-A797-AD883AC3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3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A711-8DFF-4EB7-A77C-5AF06220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4D2D-D6D6-414B-8034-EA43D2AFD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41AA9-80CD-4914-9FBB-1B7E005A5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3044D-8413-4FC7-95AF-ABA5139B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AB53-F679-4AE7-926A-0BBB9BC5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024A-1450-4A02-B758-7704326C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05ED-804E-49EE-BC75-C21C265B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6043E-AD34-400D-977B-5F2E9928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4A56-DB20-43A0-AB2F-E6A1F676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C5B76-E9A6-48EA-85C0-92785F726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6D874-C5F1-4408-851B-D5D619C9A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DBD7-B5FB-44AE-8EA9-B17C4110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87C0-03B1-4A9E-9F7F-C81659E7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371F0-6324-4F2A-9437-9CD2C760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50EF-7453-4399-A050-3C7C1DE9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921E4-EDB0-4862-BB86-A206CA81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F917-28F9-4B96-A8EF-852F679B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04ACA-D46D-448F-9B24-8A37B0C9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8B031-0888-4EEC-A6A6-2D973986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F1B3C-C665-4E8B-B83C-6D8DE31A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C784-A9D7-45B3-891B-D546D1CA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CE6E-2A2F-4C7A-B303-1DAE5A7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D46D-515F-4017-92CB-1B8731F2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1CE0-9CCC-4D3C-9F2E-317F1E1D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789CB-E2C9-4321-815F-B774EF84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42ABC-919A-4A86-929F-6A300287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4A4BC-4E58-45C7-BAA8-336F256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16CB-ECD1-420F-A154-6AF171D2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A5324-5D8F-428D-AF2C-6BF68D845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07165-4DFB-44FF-B6AE-63CF6DFE2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30711-45F0-45B5-B7BF-062BE98C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7D6F4-4A57-4A47-8F44-15A0644F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9F44-D914-41CB-93D8-BDDF3F9F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37C11-5D65-4C56-92F7-CB625639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3D99C-F649-4441-A5AF-620860EE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CBB4-B861-4D41-B821-20CF2655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F78F-8FD2-4E8B-875D-2BC673D4C7C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FEC9-A6D4-47F9-9479-72A36CF6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D05C-CD50-483D-B074-A08B635A0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A66D-8EEA-407A-B07A-13EDA3783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17D0-FDF4-474F-BD74-366BE49D1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 Shots </a:t>
            </a:r>
            <a:br>
              <a:rPr lang="en-US" dirty="0"/>
            </a:br>
            <a:r>
              <a:rPr lang="en-US" dirty="0"/>
              <a:t>of Multi-Year 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C07A-462A-44F4-8600-C50033BE2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Instructions Plus Two Challenges</a:t>
            </a:r>
          </a:p>
          <a:p>
            <a:r>
              <a:rPr lang="en-US" dirty="0"/>
              <a:t>September 21, 2020</a:t>
            </a:r>
          </a:p>
        </p:txBody>
      </p:sp>
    </p:spTree>
    <p:extLst>
      <p:ext uri="{BB962C8B-B14F-4D97-AF65-F5344CB8AC3E}">
        <p14:creationId xmlns:p14="http://schemas.microsoft.com/office/powerpoint/2010/main" val="104532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E2D6C-B834-433B-B536-6C3B0CF1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3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4AE0F-F870-4491-A412-075FFB06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CE8F7-940F-4E56-A297-33B58BF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B8ABC-DA52-4302-ADED-9A01792F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3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F0E2F-D706-48EB-8A62-153B2C92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BBCDD-58E9-4442-8A98-2BD5A2848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E2BF8-3410-431D-ADB1-752A27521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3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2AC1E-DBFA-48C1-87A5-229E67BE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8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Screen Shots  of Multi-Year Run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Shots  of Multi-Year Run</dc:title>
  <dc:creator>Kent Rodgers</dc:creator>
  <cp:lastModifiedBy>Kent Rodgers</cp:lastModifiedBy>
  <cp:revision>3</cp:revision>
  <dcterms:created xsi:type="dcterms:W3CDTF">2020-09-21T20:27:33Z</dcterms:created>
  <dcterms:modified xsi:type="dcterms:W3CDTF">2020-09-21T22:30:42Z</dcterms:modified>
</cp:coreProperties>
</file>