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B44CD-3DE2-47EA-A7FE-F1308FB76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F9ECD-E65A-4BAD-9ACF-4239CBA39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B0E8D-555E-4AB8-B322-A34E50671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F78F-8FD2-4E8B-875D-2BC673D4C7C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2CEF9-324F-494A-A2D8-2954BDB8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ABEEA-B631-462B-B938-F68145624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A66D-8EEA-407A-B07A-13EDA3783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5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69A27-6351-4A4F-9A17-5046709E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9E233-2F28-4D90-A545-1C8417B76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BEE44-A9B3-4B52-A90B-BA4E01F8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F78F-8FD2-4E8B-875D-2BC673D4C7C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CD370-D30B-42C6-8736-288CE3BAA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6DBB4-FADF-4AF8-8B33-D8F0559D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A66D-8EEA-407A-B07A-13EDA3783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5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2A6408-C927-45C0-B80E-200347EBE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88B2A-87F8-47D3-BEC3-B39DF8735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049AA-24B6-4624-A828-1850A5CDD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F78F-8FD2-4E8B-875D-2BC673D4C7C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6500D-B2FC-4998-B4D4-F0953286A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81F2C-7F9C-4245-ACAA-09415EFB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A66D-8EEA-407A-B07A-13EDA3783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1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B8C3B-349B-4261-BB38-CF3973DF9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3795F-F407-417C-9642-1A8DB6345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71DF0-AE02-453D-AC78-7CF06B99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F78F-8FD2-4E8B-875D-2BC673D4C7C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E07B-ACCF-4ADE-9808-B6BBA88B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30424-2206-4DBD-9AB4-C19D8BF04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A66D-8EEA-407A-B07A-13EDA3783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7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6D8A-C06B-49C2-9B10-A225C7DC6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8A2AA-526E-4757-95EF-3578F92E1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C9924-43E0-49AD-A1F9-73DB7A18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F78F-8FD2-4E8B-875D-2BC673D4C7C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AED82-3016-47AE-966E-31A8178E3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2A99B-D1A8-4974-A797-AD883AC3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A66D-8EEA-407A-B07A-13EDA3783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3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A711-8DFF-4EB7-A77C-5AF062206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04D2D-D6D6-414B-8034-EA43D2AFD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41AA9-80CD-4914-9FBB-1B7E005A5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3044D-8413-4FC7-95AF-ABA5139B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F78F-8FD2-4E8B-875D-2BC673D4C7C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3AB53-F679-4AE7-926A-0BBB9BC5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3024A-1450-4A02-B758-7704326C6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A66D-8EEA-407A-B07A-13EDA3783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5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405ED-804E-49EE-BC75-C21C265BC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6043E-AD34-400D-977B-5F2E9928B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14A56-DB20-43A0-AB2F-E6A1F6765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3C5B76-E9A6-48EA-85C0-92785F726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66D874-C5F1-4408-851B-D5D619C9A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8DDBD7-B5FB-44AE-8EA9-B17C4110C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F78F-8FD2-4E8B-875D-2BC673D4C7C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687C0-03B1-4A9E-9F7F-C81659E7E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6371F0-6324-4F2A-9437-9CD2C760B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A66D-8EEA-407A-B07A-13EDA3783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4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50EF-7453-4399-A050-3C7C1DE9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921E4-EDB0-4862-BB86-A206CA818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F78F-8FD2-4E8B-875D-2BC673D4C7C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16F917-28F9-4B96-A8EF-852F679B3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04ACA-D46D-448F-9B24-8A37B0C9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A66D-8EEA-407A-B07A-13EDA3783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0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8B031-0888-4EEC-A6A6-2D9739868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F78F-8FD2-4E8B-875D-2BC673D4C7C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DF1B3C-C665-4E8B-B83C-6D8DE31A7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2C784-A9D7-45B3-891B-D546D1CA9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A66D-8EEA-407A-B07A-13EDA3783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1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3CE6E-2A2F-4C7A-B303-1DAE5A7B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AD46D-515F-4017-92CB-1B8731F2F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41CE0-9CCC-4D3C-9F2E-317F1E1D7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789CB-E2C9-4321-815F-B774EF84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F78F-8FD2-4E8B-875D-2BC673D4C7C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42ABC-919A-4A86-929F-6A300287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4A4BC-4E58-45C7-BAA8-336F256C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A66D-8EEA-407A-B07A-13EDA3783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01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16CB-ECD1-420F-A154-6AF171D2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5A5324-5D8F-428D-AF2C-6BF68D845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07165-4DFB-44FF-B6AE-63CF6DFE2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30711-45F0-45B5-B7BF-062BE98C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F78F-8FD2-4E8B-875D-2BC673D4C7C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7D6F4-4A57-4A47-8F44-15A0644F4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A9F44-D914-41CB-93D8-BDDF3F9F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A66D-8EEA-407A-B07A-13EDA3783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5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B37C11-5D65-4C56-92F7-CB6256399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3D99C-F649-4441-A5AF-620860EEE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1CBB4-B861-4D41-B821-20CF26557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8F78F-8FD2-4E8B-875D-2BC673D4C7C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CFEC9-A6D4-47F9-9479-72A36CF65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4D05C-CD50-483D-B074-A08B635A0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CA66D-8EEA-407A-B07A-13EDA3783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7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17D0-FDF4-474F-BD74-366BE49D1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Screen Shots </a:t>
            </a:r>
            <a:br>
              <a:rPr lang="en-US" dirty="0"/>
            </a:br>
            <a:r>
              <a:rPr lang="en-US" dirty="0"/>
              <a:t>of Multi-Year Run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9C07A-462A-44F4-8600-C50033BE2E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Instructions Plus Challenge One</a:t>
            </a:r>
          </a:p>
          <a:p>
            <a:r>
              <a:rPr lang="en-US" dirty="0"/>
              <a:t>September 21, 2020</a:t>
            </a:r>
          </a:p>
        </p:txBody>
      </p:sp>
    </p:spTree>
    <p:extLst>
      <p:ext uri="{BB962C8B-B14F-4D97-AF65-F5344CB8AC3E}">
        <p14:creationId xmlns:p14="http://schemas.microsoft.com/office/powerpoint/2010/main" val="104532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C874D6-E780-4AC4-B1BB-8B2C5FFD7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4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9A5810-A561-4E82-BB94-E3C5E8FF6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4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CE9123-193D-4C13-9849-685C5F29A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49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D70B20-F165-436C-9E4C-359633E2F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2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DCDDB9-6917-4319-B576-E8D1EB60E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51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724DCF-C3B3-4B3C-BA97-FA6AFFEE6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48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C99963-9F05-4352-8BA6-0A3CAAE38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1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Screen Shots  of Multi-Year Run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 Shots  of Multi-Year Run</dc:title>
  <dc:creator>Kent Rodgers</dc:creator>
  <cp:lastModifiedBy>Kent Rodgers</cp:lastModifiedBy>
  <cp:revision>1</cp:revision>
  <dcterms:created xsi:type="dcterms:W3CDTF">2020-09-21T20:27:33Z</dcterms:created>
  <dcterms:modified xsi:type="dcterms:W3CDTF">2020-09-21T20:32:38Z</dcterms:modified>
</cp:coreProperties>
</file>