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t Rodgers" userId="0878c2d356d687b2" providerId="LiveId" clId="{10CBA2FC-2D6D-465A-9816-31E59DC09EEA}"/>
    <pc:docChg chg="custSel addSld delSld modSld sldOrd">
      <pc:chgData name="Kent Rodgers" userId="0878c2d356d687b2" providerId="LiveId" clId="{10CBA2FC-2D6D-465A-9816-31E59DC09EEA}" dt="2020-09-09T14:18:45.041" v="785" actId="20577"/>
      <pc:docMkLst>
        <pc:docMk/>
      </pc:docMkLst>
      <pc:sldChg chg="del">
        <pc:chgData name="Kent Rodgers" userId="0878c2d356d687b2" providerId="LiveId" clId="{10CBA2FC-2D6D-465A-9816-31E59DC09EEA}" dt="2020-09-09T12:53:09.277" v="46" actId="47"/>
        <pc:sldMkLst>
          <pc:docMk/>
          <pc:sldMk cId="191714609" sldId="258"/>
        </pc:sldMkLst>
      </pc:sldChg>
      <pc:sldChg chg="addSp delSp modSp mod">
        <pc:chgData name="Kent Rodgers" userId="0878c2d356d687b2" providerId="LiveId" clId="{10CBA2FC-2D6D-465A-9816-31E59DC09EEA}" dt="2020-09-09T13:10:08.070" v="297" actId="20577"/>
        <pc:sldMkLst>
          <pc:docMk/>
          <pc:sldMk cId="2954422463" sldId="259"/>
        </pc:sldMkLst>
        <pc:spChg chg="mod">
          <ac:chgData name="Kent Rodgers" userId="0878c2d356d687b2" providerId="LiveId" clId="{10CBA2FC-2D6D-465A-9816-31E59DC09EEA}" dt="2020-09-09T13:09:55.328" v="296" actId="20577"/>
          <ac:spMkLst>
            <pc:docMk/>
            <pc:sldMk cId="2954422463" sldId="259"/>
            <ac:spMk id="2" creationId="{79E42EB5-5016-4B57-9B97-64118A1A12D0}"/>
          </ac:spMkLst>
        </pc:spChg>
        <pc:spChg chg="add mod">
          <ac:chgData name="Kent Rodgers" userId="0878c2d356d687b2" providerId="LiveId" clId="{10CBA2FC-2D6D-465A-9816-31E59DC09EEA}" dt="2020-09-09T13:10:08.070" v="297" actId="20577"/>
          <ac:spMkLst>
            <pc:docMk/>
            <pc:sldMk cId="2954422463" sldId="259"/>
            <ac:spMk id="6" creationId="{4E12F1FA-BDF9-483D-BCEB-F99C18A7E47C}"/>
          </ac:spMkLst>
        </pc:spChg>
        <pc:picChg chg="del">
          <ac:chgData name="Kent Rodgers" userId="0878c2d356d687b2" providerId="LiveId" clId="{10CBA2FC-2D6D-465A-9816-31E59DC09EEA}" dt="2020-09-09T12:58:54.880" v="49" actId="478"/>
          <ac:picMkLst>
            <pc:docMk/>
            <pc:sldMk cId="2954422463" sldId="259"/>
            <ac:picMk id="4" creationId="{957A62F3-0585-4168-9481-EB40AE32B90F}"/>
          </ac:picMkLst>
        </pc:picChg>
        <pc:picChg chg="mod">
          <ac:chgData name="Kent Rodgers" userId="0878c2d356d687b2" providerId="LiveId" clId="{10CBA2FC-2D6D-465A-9816-31E59DC09EEA}" dt="2020-09-09T13:06:54.762" v="160" actId="1076"/>
          <ac:picMkLst>
            <pc:docMk/>
            <pc:sldMk cId="2954422463" sldId="259"/>
            <ac:picMk id="5" creationId="{9625042B-19FA-4548-92AD-08F8283B1B40}"/>
          </ac:picMkLst>
        </pc:picChg>
      </pc:sldChg>
      <pc:sldChg chg="addSp delSp modSp add mod">
        <pc:chgData name="Kent Rodgers" userId="0878c2d356d687b2" providerId="LiveId" clId="{10CBA2FC-2D6D-465A-9816-31E59DC09EEA}" dt="2020-09-09T13:32:41.617" v="401" actId="20577"/>
        <pc:sldMkLst>
          <pc:docMk/>
          <pc:sldMk cId="225371868" sldId="260"/>
        </pc:sldMkLst>
        <pc:spChg chg="mod">
          <ac:chgData name="Kent Rodgers" userId="0878c2d356d687b2" providerId="LiveId" clId="{10CBA2FC-2D6D-465A-9816-31E59DC09EEA}" dt="2020-09-09T13:13:48.069" v="351" actId="20577"/>
          <ac:spMkLst>
            <pc:docMk/>
            <pc:sldMk cId="225371868" sldId="260"/>
            <ac:spMk id="2" creationId="{79E42EB5-5016-4B57-9B97-64118A1A12D0}"/>
          </ac:spMkLst>
        </pc:spChg>
        <pc:spChg chg="add mod">
          <ac:chgData name="Kent Rodgers" userId="0878c2d356d687b2" providerId="LiveId" clId="{10CBA2FC-2D6D-465A-9816-31E59DC09EEA}" dt="2020-09-09T13:32:41.617" v="401" actId="20577"/>
          <ac:spMkLst>
            <pc:docMk/>
            <pc:sldMk cId="225371868" sldId="260"/>
            <ac:spMk id="7" creationId="{CC7EC6F5-3918-47E6-A3DB-678223E2E715}"/>
          </ac:spMkLst>
        </pc:spChg>
        <pc:picChg chg="mod">
          <ac:chgData name="Kent Rodgers" userId="0878c2d356d687b2" providerId="LiveId" clId="{10CBA2FC-2D6D-465A-9816-31E59DC09EEA}" dt="2020-09-09T13:08:34.376" v="259" actId="12789"/>
          <ac:picMkLst>
            <pc:docMk/>
            <pc:sldMk cId="225371868" sldId="260"/>
            <ac:picMk id="3" creationId="{F81AAFD0-F109-4CF6-9B07-C5E56E356BA2}"/>
          </ac:picMkLst>
        </pc:picChg>
        <pc:picChg chg="mod">
          <ac:chgData name="Kent Rodgers" userId="0878c2d356d687b2" providerId="LiveId" clId="{10CBA2FC-2D6D-465A-9816-31E59DC09EEA}" dt="2020-09-09T13:08:34.376" v="259" actId="12789"/>
          <ac:picMkLst>
            <pc:docMk/>
            <pc:sldMk cId="225371868" sldId="260"/>
            <ac:picMk id="4" creationId="{957A62F3-0585-4168-9481-EB40AE32B90F}"/>
          </ac:picMkLst>
        </pc:picChg>
        <pc:picChg chg="del">
          <ac:chgData name="Kent Rodgers" userId="0878c2d356d687b2" providerId="LiveId" clId="{10CBA2FC-2D6D-465A-9816-31E59DC09EEA}" dt="2020-09-09T13:06:10.562" v="131" actId="478"/>
          <ac:picMkLst>
            <pc:docMk/>
            <pc:sldMk cId="225371868" sldId="260"/>
            <ac:picMk id="5" creationId="{9625042B-19FA-4548-92AD-08F8283B1B40}"/>
          </ac:picMkLst>
        </pc:picChg>
      </pc:sldChg>
      <pc:sldChg chg="addSp delSp modSp add mod ord">
        <pc:chgData name="Kent Rodgers" userId="0878c2d356d687b2" providerId="LiveId" clId="{10CBA2FC-2D6D-465A-9816-31E59DC09EEA}" dt="2020-09-09T14:02:51.193" v="567" actId="14100"/>
        <pc:sldMkLst>
          <pc:docMk/>
          <pc:sldMk cId="269106929" sldId="261"/>
        </pc:sldMkLst>
        <pc:spChg chg="mod">
          <ac:chgData name="Kent Rodgers" userId="0878c2d356d687b2" providerId="LiveId" clId="{10CBA2FC-2D6D-465A-9816-31E59DC09EEA}" dt="2020-09-09T13:43:50.568" v="543" actId="20577"/>
          <ac:spMkLst>
            <pc:docMk/>
            <pc:sldMk cId="269106929" sldId="261"/>
            <ac:spMk id="2" creationId="{79E42EB5-5016-4B57-9B97-64118A1A12D0}"/>
          </ac:spMkLst>
        </pc:spChg>
        <pc:spChg chg="mod">
          <ac:chgData name="Kent Rodgers" userId="0878c2d356d687b2" providerId="LiveId" clId="{10CBA2FC-2D6D-465A-9816-31E59DC09EEA}" dt="2020-09-09T13:44:10.722" v="562" actId="313"/>
          <ac:spMkLst>
            <pc:docMk/>
            <pc:sldMk cId="269106929" sldId="261"/>
            <ac:spMk id="7" creationId="{CC7EC6F5-3918-47E6-A3DB-678223E2E715}"/>
          </ac:spMkLst>
        </pc:spChg>
        <pc:spChg chg="add mod">
          <ac:chgData name="Kent Rodgers" userId="0878c2d356d687b2" providerId="LiveId" clId="{10CBA2FC-2D6D-465A-9816-31E59DC09EEA}" dt="2020-09-09T14:02:51.193" v="567" actId="14100"/>
          <ac:spMkLst>
            <pc:docMk/>
            <pc:sldMk cId="269106929" sldId="261"/>
            <ac:spMk id="15" creationId="{702A61E3-7CA3-4A52-826A-64110D25DBA6}"/>
          </ac:spMkLst>
        </pc:spChg>
        <pc:graphicFrameChg chg="add del mod">
          <ac:chgData name="Kent Rodgers" userId="0878c2d356d687b2" providerId="LiveId" clId="{10CBA2FC-2D6D-465A-9816-31E59DC09EEA}" dt="2020-09-09T13:38:20.579" v="407" actId="478"/>
          <ac:graphicFrameMkLst>
            <pc:docMk/>
            <pc:sldMk cId="269106929" sldId="261"/>
            <ac:graphicFrameMk id="6" creationId="{1B2CE974-F657-4118-A08A-5E34A6F02C63}"/>
          </ac:graphicFrameMkLst>
        </pc:graphicFrameChg>
        <pc:picChg chg="del">
          <ac:chgData name="Kent Rodgers" userId="0878c2d356d687b2" providerId="LiveId" clId="{10CBA2FC-2D6D-465A-9816-31E59DC09EEA}" dt="2020-09-09T13:37:57.536" v="404" actId="478"/>
          <ac:picMkLst>
            <pc:docMk/>
            <pc:sldMk cId="269106929" sldId="261"/>
            <ac:picMk id="3" creationId="{F81AAFD0-F109-4CF6-9B07-C5E56E356BA2}"/>
          </ac:picMkLst>
        </pc:picChg>
        <pc:picChg chg="del">
          <ac:chgData name="Kent Rodgers" userId="0878c2d356d687b2" providerId="LiveId" clId="{10CBA2FC-2D6D-465A-9816-31E59DC09EEA}" dt="2020-09-09T13:37:56.591" v="403" actId="478"/>
          <ac:picMkLst>
            <pc:docMk/>
            <pc:sldMk cId="269106929" sldId="261"/>
            <ac:picMk id="4" creationId="{957A62F3-0585-4168-9481-EB40AE32B90F}"/>
          </ac:picMkLst>
        </pc:picChg>
        <pc:picChg chg="del">
          <ac:chgData name="Kent Rodgers" userId="0878c2d356d687b2" providerId="LiveId" clId="{10CBA2FC-2D6D-465A-9816-31E59DC09EEA}" dt="2020-09-09T13:38:06.945" v="405" actId="478"/>
          <ac:picMkLst>
            <pc:docMk/>
            <pc:sldMk cId="269106929" sldId="261"/>
            <ac:picMk id="5" creationId="{3D520A1A-E49B-467A-8754-BD9D73F7FFAD}"/>
          </ac:picMkLst>
        </pc:picChg>
        <pc:picChg chg="mod">
          <ac:chgData name="Kent Rodgers" userId="0878c2d356d687b2" providerId="LiveId" clId="{10CBA2FC-2D6D-465A-9816-31E59DC09EEA}" dt="2020-09-09T13:40:06.730" v="439" actId="554"/>
          <ac:picMkLst>
            <pc:docMk/>
            <pc:sldMk cId="269106929" sldId="261"/>
            <ac:picMk id="8" creationId="{8892419B-6565-4D98-B5D2-A8990635A9F8}"/>
          </ac:picMkLst>
        </pc:picChg>
        <pc:picChg chg="add del">
          <ac:chgData name="Kent Rodgers" userId="0878c2d356d687b2" providerId="LiveId" clId="{10CBA2FC-2D6D-465A-9816-31E59DC09EEA}" dt="2020-09-09T13:39:04.819" v="415" actId="478"/>
          <ac:picMkLst>
            <pc:docMk/>
            <pc:sldMk cId="269106929" sldId="261"/>
            <ac:picMk id="10" creationId="{A6E2B67A-68D0-4D18-8D67-354469E4E5B2}"/>
          </ac:picMkLst>
        </pc:picChg>
        <pc:picChg chg="add del mod">
          <ac:chgData name="Kent Rodgers" userId="0878c2d356d687b2" providerId="LiveId" clId="{10CBA2FC-2D6D-465A-9816-31E59DC09EEA}" dt="2020-09-09T13:39:40.245" v="436" actId="478"/>
          <ac:picMkLst>
            <pc:docMk/>
            <pc:sldMk cId="269106929" sldId="261"/>
            <ac:picMk id="12" creationId="{F12BBD5E-ECF6-4EF3-BB75-14728A082D4C}"/>
          </ac:picMkLst>
        </pc:picChg>
        <pc:picChg chg="add mod">
          <ac:chgData name="Kent Rodgers" userId="0878c2d356d687b2" providerId="LiveId" clId="{10CBA2FC-2D6D-465A-9816-31E59DC09EEA}" dt="2020-09-09T13:40:06.730" v="439" actId="554"/>
          <ac:picMkLst>
            <pc:docMk/>
            <pc:sldMk cId="269106929" sldId="261"/>
            <ac:picMk id="14" creationId="{71B0D56A-D50F-40FB-A3BC-5E2DB9354DDB}"/>
          </ac:picMkLst>
        </pc:picChg>
      </pc:sldChg>
      <pc:sldChg chg="add del">
        <pc:chgData name="Kent Rodgers" userId="0878c2d356d687b2" providerId="LiveId" clId="{10CBA2FC-2D6D-465A-9816-31E59DC09EEA}" dt="2020-09-09T13:06:37.299" v="136" actId="47"/>
        <pc:sldMkLst>
          <pc:docMk/>
          <pc:sldMk cId="718007110" sldId="261"/>
        </pc:sldMkLst>
      </pc:sldChg>
      <pc:sldChg chg="addSp delSp modSp add mod">
        <pc:chgData name="Kent Rodgers" userId="0878c2d356d687b2" providerId="LiveId" clId="{10CBA2FC-2D6D-465A-9816-31E59DC09EEA}" dt="2020-09-09T14:18:45.041" v="785" actId="20577"/>
        <pc:sldMkLst>
          <pc:docMk/>
          <pc:sldMk cId="479576589" sldId="262"/>
        </pc:sldMkLst>
        <pc:spChg chg="mod">
          <ac:chgData name="Kent Rodgers" userId="0878c2d356d687b2" providerId="LiveId" clId="{10CBA2FC-2D6D-465A-9816-31E59DC09EEA}" dt="2020-09-09T14:03:35.291" v="581" actId="20577"/>
          <ac:spMkLst>
            <pc:docMk/>
            <pc:sldMk cId="479576589" sldId="262"/>
            <ac:spMk id="2" creationId="{79E42EB5-5016-4B57-9B97-64118A1A12D0}"/>
          </ac:spMkLst>
        </pc:spChg>
        <pc:spChg chg="mod">
          <ac:chgData name="Kent Rodgers" userId="0878c2d356d687b2" providerId="LiveId" clId="{10CBA2FC-2D6D-465A-9816-31E59DC09EEA}" dt="2020-09-09T14:18:45.041" v="785" actId="20577"/>
          <ac:spMkLst>
            <pc:docMk/>
            <pc:sldMk cId="479576589" sldId="262"/>
            <ac:spMk id="6" creationId="{4E12F1FA-BDF9-483D-BCEB-F99C18A7E47C}"/>
          </ac:spMkLst>
        </pc:spChg>
        <pc:picChg chg="mod">
          <ac:chgData name="Kent Rodgers" userId="0878c2d356d687b2" providerId="LiveId" clId="{10CBA2FC-2D6D-465A-9816-31E59DC09EEA}" dt="2020-09-09T14:17:50.525" v="587" actId="12789"/>
          <ac:picMkLst>
            <pc:docMk/>
            <pc:sldMk cId="479576589" sldId="262"/>
            <ac:picMk id="3" creationId="{4482CEBE-3CFD-4C09-BE4F-989FB85FB31A}"/>
          </ac:picMkLst>
        </pc:picChg>
        <pc:picChg chg="del">
          <ac:chgData name="Kent Rodgers" userId="0878c2d356d687b2" providerId="LiveId" clId="{10CBA2FC-2D6D-465A-9816-31E59DC09EEA}" dt="2020-09-09T14:03:37.769" v="582" actId="478"/>
          <ac:picMkLst>
            <pc:docMk/>
            <pc:sldMk cId="479576589" sldId="262"/>
            <ac:picMk id="5" creationId="{9625042B-19FA-4548-92AD-08F8283B1B40}"/>
          </ac:picMkLst>
        </pc:picChg>
        <pc:picChg chg="add mod">
          <ac:chgData name="Kent Rodgers" userId="0878c2d356d687b2" providerId="LiveId" clId="{10CBA2FC-2D6D-465A-9816-31E59DC09EEA}" dt="2020-09-09T14:17:50.525" v="587" actId="12789"/>
          <ac:picMkLst>
            <pc:docMk/>
            <pc:sldMk cId="479576589" sldId="262"/>
            <ac:picMk id="7" creationId="{CB01BBCD-770E-449E-8C48-114E809350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Excel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Kent Rodgers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September 9, 2020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2EB5-5016-4B57-9B97-64118A1A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Status of Select Kickstarter Projects </a:t>
            </a:r>
            <a:br>
              <a:rPr lang="en-US" sz="3600" dirty="0"/>
            </a:br>
            <a:r>
              <a:rPr lang="en-US" sz="3600" dirty="0"/>
              <a:t>By Parent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5042B-19FA-4548-92AD-08F8283B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41" y="2193407"/>
            <a:ext cx="6287410" cy="27552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12F1FA-BDF9-483D-BCEB-F99C18A7E47C}"/>
              </a:ext>
            </a:extLst>
          </p:cNvPr>
          <p:cNvSpPr/>
          <p:nvPr/>
        </p:nvSpPr>
        <p:spPr>
          <a:xfrm>
            <a:off x="1562470" y="5690588"/>
            <a:ext cx="8584707" cy="577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Internationally, the Theater Parent Category is the most popular by almost 2-to-1 </a:t>
            </a:r>
          </a:p>
        </p:txBody>
      </p:sp>
    </p:spTree>
    <p:extLst>
      <p:ext uri="{BB962C8B-B14F-4D97-AF65-F5344CB8AC3E}">
        <p14:creationId xmlns:p14="http://schemas.microsoft.com/office/powerpoint/2010/main" val="29544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2EB5-5016-4B57-9B97-64118A1A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Status of Select Kickstarter Projects</a:t>
            </a:r>
            <a:br>
              <a:rPr lang="en-US" sz="3600" dirty="0"/>
            </a:br>
            <a:r>
              <a:rPr lang="en-US" sz="3600" dirty="0"/>
              <a:t>By Sub-Category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EC6F5-3918-47E6-A3DB-678223E2E715}"/>
              </a:ext>
            </a:extLst>
          </p:cNvPr>
          <p:cNvSpPr/>
          <p:nvPr/>
        </p:nvSpPr>
        <p:spPr>
          <a:xfrm>
            <a:off x="1097280" y="5690588"/>
            <a:ext cx="9671334" cy="577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Internationally, Theater Plays is by far the largest sub-category at over 25% of the projects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92419B-6565-4D98-B5D2-A8990635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020" y="2007080"/>
            <a:ext cx="2260850" cy="3392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B0D56A-D50F-40FB-A3BC-5E2DB935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90" y="2007080"/>
            <a:ext cx="8514588" cy="368350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2A61E3-7CA3-4A52-826A-64110D25DBA6}"/>
              </a:ext>
            </a:extLst>
          </p:cNvPr>
          <p:cNvSpPr/>
          <p:nvPr/>
        </p:nvSpPr>
        <p:spPr>
          <a:xfrm>
            <a:off x="5042516" y="2423604"/>
            <a:ext cx="213065" cy="3133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2EB5-5016-4B57-9B97-64118A1A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Status of Select Kickstarter Projects</a:t>
            </a:r>
            <a:br>
              <a:rPr lang="en-US" sz="3600" dirty="0"/>
            </a:br>
            <a:r>
              <a:rPr lang="en-US" sz="3600" dirty="0"/>
              <a:t>By Success or Failure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A62F3-0585-4168-9481-EB40AE32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24" y="1959850"/>
            <a:ext cx="5725668" cy="3508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1AAFD0-F109-4CF6-9B07-C5E56E35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06" y="2755589"/>
            <a:ext cx="5072958" cy="19167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7EC6F5-3918-47E6-A3DB-678223E2E715}"/>
              </a:ext>
            </a:extLst>
          </p:cNvPr>
          <p:cNvSpPr/>
          <p:nvPr/>
        </p:nvSpPr>
        <p:spPr>
          <a:xfrm>
            <a:off x="1562470" y="5690588"/>
            <a:ext cx="8584707" cy="577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Overall, 53.8% of selected Kickstarter Projects were successful</a:t>
            </a:r>
          </a:p>
        </p:txBody>
      </p:sp>
    </p:spTree>
    <p:extLst>
      <p:ext uri="{BB962C8B-B14F-4D97-AF65-F5344CB8AC3E}">
        <p14:creationId xmlns:p14="http://schemas.microsoft.com/office/powerpoint/2010/main" val="22537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2EB5-5016-4B57-9B97-64118A1A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Status of Select Kickstarter Projects </a:t>
            </a:r>
            <a:br>
              <a:rPr lang="en-US" sz="3600" dirty="0"/>
            </a:br>
            <a:r>
              <a:rPr lang="en-US" sz="3600" dirty="0"/>
              <a:t>By Month of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2F1FA-BDF9-483D-BCEB-F99C18A7E47C}"/>
              </a:ext>
            </a:extLst>
          </p:cNvPr>
          <p:cNvSpPr/>
          <p:nvPr/>
        </p:nvSpPr>
        <p:spPr>
          <a:xfrm>
            <a:off x="1562470" y="5690588"/>
            <a:ext cx="8584707" cy="577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organizers should consider the timing of their fundraising project. Nine years of data suggests that December is a tougher month for successful funding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2CEBE-3CFD-4C09-BE4F-989FB85F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45" y="2496327"/>
            <a:ext cx="5402580" cy="2575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1BBCD-770E-449E-8C48-114E80935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598" y="1976643"/>
            <a:ext cx="5192268" cy="36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65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{F6C89842-A57E-447C-9E7F-B7B72D15D03E}tf56160789_win32</Template>
  <TotalTime>89</TotalTime>
  <Words>111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Excel Challenge</vt:lpstr>
      <vt:lpstr>Status of Select Kickstarter Projects  By Parent Category</vt:lpstr>
      <vt:lpstr>Status of Select Kickstarter Projects By Sub-Category</vt:lpstr>
      <vt:lpstr>Status of Select Kickstarter Projects By Success or Failure State</vt:lpstr>
      <vt:lpstr>Status of Select Kickstarter Projects  By Month of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Challenge</dc:title>
  <dc:creator>Kent Rodgers</dc:creator>
  <cp:lastModifiedBy>Kent Rodgers</cp:lastModifiedBy>
  <cp:revision>3</cp:revision>
  <dcterms:created xsi:type="dcterms:W3CDTF">2020-09-09T12:49:47Z</dcterms:created>
  <dcterms:modified xsi:type="dcterms:W3CDTF">2020-09-09T14:18:52Z</dcterms:modified>
</cp:coreProperties>
</file>