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A9AD-2BB3-461E-9F5C-D27840BB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E0AB9-CC26-4943-9430-13CF9D681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80AF-A4A3-4F6A-91DA-B0417504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A9A9-0A56-4BC4-A220-65CC512D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B7FA6-44E9-4EEE-8076-B2A17B7D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588E-470A-4397-BF37-A034804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40FC-B4CB-43C2-9AF2-1DD20D19C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2E16-FB02-419D-9598-E0A78C7B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1936A-3FBB-400F-B437-F0E62227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BCD8-7C71-4841-A45C-6A9C8E9B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65A13-76A9-41B2-8CA0-607A3E152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94931-A162-417F-A01D-E78014AAB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4BD0-9A8C-4B88-A1CC-9E91FFF4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732E-BAAE-4D73-90C9-398F37E1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D179-0760-4E28-A1CC-052FD3B2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D35-5293-4CE5-A5F7-0B6185F1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4F08-603B-468A-AB2F-93CC4548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8BB6-EB8F-4784-99AF-02E09392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5694-6970-47E8-98C8-E7A67D6E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5634-BC68-4D61-9D0A-051C596D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2653-44B5-4705-804C-9533F773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0FCCA-0CD3-4E92-93FE-E3E1AE1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7FED-C784-4C15-9077-F41FA8E6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961E-CF0C-4665-8E18-47B25406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186D-4979-4269-B79C-721CDD79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0F08-B6D2-48DB-B226-E454A574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33CA-C45F-4564-9933-5B2187EFA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FB717-472E-49D2-A563-E9C8B6BA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040EC-08A0-4088-B5FE-C54DEA6D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CC33-8749-4E10-AE25-2FB6AD29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72008-1D50-4941-AFF1-0663851B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6EB1-8915-4084-9A5D-0BB31126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6BFC-F6AB-4786-BC69-465AE032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E8D11-BBF9-47B8-9CB1-36B0583B2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3D2F4-606A-4440-8922-FFFE35CD2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7BA25-8671-4D09-B886-10324CBEF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29560-4479-48BF-948E-A9EFE69F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2559E-825E-4D59-84B5-EA0BE068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ACEC6-F2E7-449C-80DD-74EF8C89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3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9A0-3885-4D82-A299-743C899E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50CDF-A36C-47C7-B318-17FA6A1D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3F36B-E9C8-41EA-8136-ADE34F35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DFA34-0D4B-41BE-827D-491F684D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779CC-35B4-4641-9CB7-C771C4E5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FBE45-9A82-4308-9AFE-D195FA6C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2CF95-A171-4E2F-8403-B9CEB936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08DA-AECC-4D9E-9F3B-2EBC5953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DFE0-970F-4780-A680-01DFA703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17CDB-1AAF-40F7-939F-571DF993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94D2-6715-454A-847C-BE86CCD4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DA871-9530-4BD2-8B05-D6C10801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B64B-DA27-426D-AFB7-A0D9106D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A48B-F677-4377-B8E1-8D27852B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B22C4-B9D8-4B01-9E08-EEA1AFC3B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8C2F6-0FB7-4EEA-B2C4-C967E1E7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A5E8C-35B5-41DE-9723-F36AC607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8439D-4B41-4B8B-B1F7-CA72F828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780C6-72DE-4985-85B0-C68B9C7C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4826F-A6FD-4CD2-9417-E96C8DC1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3F530-290B-43F5-A904-A1FA08E9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A549-CFB6-42F4-904A-EF0F9CF99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5693-D71E-4919-B8B6-E582AC32EA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CEDC-DB22-43A4-8340-C4B7AE2E2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0BF2-157B-4FA8-B2BA-6C0FB171A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4A06-529A-4172-A885-4A0A6AFF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Matplotlib Challenge</a:t>
            </a:r>
            <a:br>
              <a:rPr lang="en-US" sz="4800" dirty="0"/>
            </a:br>
            <a:r>
              <a:rPr lang="en-US" sz="4800" dirty="0" err="1"/>
              <a:t>Pymacueticals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9349C-6F66-4CB6-9B6F-60CE745F1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dirty="0"/>
              <a:t>Kent Rodgers</a:t>
            </a:r>
          </a:p>
          <a:p>
            <a:pPr algn="l"/>
            <a:r>
              <a:rPr lang="en-US" sz="2000" dirty="0"/>
              <a:t>October 18, 2020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42FF-C418-4948-ABCB-57A1FB3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Tumor Volume Results In Key Drug Regimens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BD12F-94B1-49D7-A83C-0788459767B1}"/>
              </a:ext>
            </a:extLst>
          </p:cNvPr>
          <p:cNvSpPr/>
          <p:nvPr/>
        </p:nvSpPr>
        <p:spPr>
          <a:xfrm>
            <a:off x="1608384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Tumor volumes were significantly lower in the </a:t>
            </a:r>
          </a:p>
          <a:p>
            <a:pPr algn="ctr"/>
            <a:r>
              <a:rPr lang="en-US" dirty="0" err="1"/>
              <a:t>Capomulin</a:t>
            </a:r>
            <a:r>
              <a:rPr lang="en-US" dirty="0"/>
              <a:t> (1) and the </a:t>
            </a:r>
            <a:r>
              <a:rPr lang="en-US" dirty="0" err="1"/>
              <a:t>Ramicane</a:t>
            </a:r>
            <a:r>
              <a:rPr lang="en-US" dirty="0"/>
              <a:t>  (4) drug regimens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B0F25-F3A9-4687-B4CD-27C06117C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1" t="38576" r="53617" b="29450"/>
          <a:stretch/>
        </p:blipFill>
        <p:spPr>
          <a:xfrm>
            <a:off x="2979288" y="1567258"/>
            <a:ext cx="5859266" cy="40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0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131E-B60D-4B2C-BC73-EEFC2878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&amp; Tumor Volume Correlation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0837E6-D270-43FD-B7DF-39F5CCBF0904}"/>
              </a:ext>
            </a:extLst>
          </p:cNvPr>
          <p:cNvSpPr/>
          <p:nvPr/>
        </p:nvSpPr>
        <p:spPr>
          <a:xfrm>
            <a:off x="1608384" y="5708342"/>
            <a:ext cx="8601075" cy="83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‘Weight and Tumor Volume are highly correlated</a:t>
            </a:r>
          </a:p>
          <a:p>
            <a:pPr algn="ctr"/>
            <a:r>
              <a:rPr lang="en-US" dirty="0"/>
              <a:t>The correlation coefficient is 0.84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37C19-7444-4478-9056-602CECC96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12" t="26019" r="26675" b="39289"/>
          <a:stretch/>
        </p:blipFill>
        <p:spPr>
          <a:xfrm>
            <a:off x="3174599" y="1497765"/>
            <a:ext cx="5468644" cy="407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8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715-9DE8-43BB-9824-673C2CA1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Mice Participants by Gender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D26BA4-E94B-4AF1-BCAA-185422AC0CD8}"/>
              </a:ext>
            </a:extLst>
          </p:cNvPr>
          <p:cNvSpPr/>
          <p:nvPr/>
        </p:nvSpPr>
        <p:spPr>
          <a:xfrm>
            <a:off x="1660342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participants were equally distributed between male and female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1A5C0-1563-440D-8A22-9260F46AF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3" t="44790" r="58277" b="28155"/>
          <a:stretch/>
        </p:blipFill>
        <p:spPr>
          <a:xfrm>
            <a:off x="3528397" y="1419423"/>
            <a:ext cx="4864964" cy="427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3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C953-00AF-4E72-BA70-8ADD57F7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Mice Participants by Drug Regimen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4B5568-19A3-4FCC-A344-0558EFF1D023}"/>
              </a:ext>
            </a:extLst>
          </p:cNvPr>
          <p:cNvSpPr/>
          <p:nvPr/>
        </p:nvSpPr>
        <p:spPr>
          <a:xfrm>
            <a:off x="1358284" y="5848350"/>
            <a:ext cx="8903134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Mice participants were evenly distributed between drug regimens with one exception</a:t>
            </a:r>
          </a:p>
          <a:p>
            <a:pPr algn="ctr"/>
            <a:r>
              <a:rPr lang="en-US" dirty="0"/>
              <a:t>The participate and tumor volume data suggest two mice may have had their data combined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2C9A6-4803-4F60-951B-526FC3E26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7" t="43204" r="50000" b="22362"/>
          <a:stretch/>
        </p:blipFill>
        <p:spPr>
          <a:xfrm>
            <a:off x="2589983" y="1393796"/>
            <a:ext cx="6439736" cy="42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7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Matplotlib Challenge Pymacueticals</vt:lpstr>
      <vt:lpstr>Tumor Volume Results In Key Drug Regimens</vt:lpstr>
      <vt:lpstr>Weight &amp; Tumor Volume Correlation</vt:lpstr>
      <vt:lpstr>Mice Participants by Gender</vt:lpstr>
      <vt:lpstr>Mice Participants by Drug Regimen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Pandas-Challenge  Heroes of Pymoli</dc:title>
  <dc:creator>Kent Rodgers</dc:creator>
  <cp:lastModifiedBy>Kent Rodgers</cp:lastModifiedBy>
  <cp:revision>14</cp:revision>
  <dcterms:created xsi:type="dcterms:W3CDTF">2020-10-07T17:28:16Z</dcterms:created>
  <dcterms:modified xsi:type="dcterms:W3CDTF">2020-10-18T14:51:06Z</dcterms:modified>
</cp:coreProperties>
</file>