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5" r:id="rId7"/>
    <p:sldId id="311" r:id="rId8"/>
    <p:sldId id="312" r:id="rId9"/>
    <p:sldId id="313" r:id="rId10"/>
    <p:sldId id="319" r:id="rId11"/>
    <p:sldId id="317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9E5F6-938F-49F1-B73F-E73086B5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C9EF8-736E-44F8-866D-4029FC9B563F}">
      <dgm:prSet phldrT="[Text]"/>
      <dgm:spPr/>
      <dgm:t>
        <a:bodyPr/>
        <a:lstStyle/>
        <a:p>
          <a:r>
            <a:rPr lang="en-US" dirty="0"/>
            <a:t>Region</a:t>
          </a:r>
        </a:p>
      </dgm:t>
    </dgm:pt>
    <dgm:pt modelId="{D920373E-D35A-4469-A189-75FC83F8D133}" type="parTrans" cxnId="{7715DA33-5D15-4D06-9DDE-E7D6F9861E80}">
      <dgm:prSet/>
      <dgm:spPr/>
      <dgm:t>
        <a:bodyPr/>
        <a:lstStyle/>
        <a:p>
          <a:endParaRPr lang="en-US"/>
        </a:p>
      </dgm:t>
    </dgm:pt>
    <dgm:pt modelId="{5D037C1E-1D6A-4288-860E-ADD52D25E5EB}" type="sibTrans" cxnId="{7715DA33-5D15-4D06-9DDE-E7D6F9861E80}">
      <dgm:prSet/>
      <dgm:spPr/>
      <dgm:t>
        <a:bodyPr/>
        <a:lstStyle/>
        <a:p>
          <a:endParaRPr lang="en-US"/>
        </a:p>
      </dgm:t>
    </dgm:pt>
    <dgm:pt modelId="{F593DF90-324A-443F-8C3D-3D4132D6A2A6}" type="asst">
      <dgm:prSet phldrT="[Text]"/>
      <dgm:spPr/>
      <dgm:t>
        <a:bodyPr/>
        <a:lstStyle/>
        <a:p>
          <a:r>
            <a:rPr lang="en-US" dirty="0"/>
            <a:t>Recruit &amp; Train</a:t>
          </a:r>
        </a:p>
      </dgm:t>
    </dgm:pt>
    <dgm:pt modelId="{5A39E291-BD66-4F95-B051-0B562EFCFDAE}" type="parTrans" cxnId="{F6F75CF4-E579-4BBA-A102-68AECBF633E1}">
      <dgm:prSet/>
      <dgm:spPr/>
      <dgm:t>
        <a:bodyPr/>
        <a:lstStyle/>
        <a:p>
          <a:endParaRPr lang="en-US"/>
        </a:p>
      </dgm:t>
    </dgm:pt>
    <dgm:pt modelId="{0D7A8887-52A8-4FD3-A0AA-D221003B5FAF}" type="sibTrans" cxnId="{F6F75CF4-E579-4BBA-A102-68AECBF633E1}">
      <dgm:prSet/>
      <dgm:spPr/>
      <dgm:t>
        <a:bodyPr/>
        <a:lstStyle/>
        <a:p>
          <a:r>
            <a:rPr lang="en-US" dirty="0"/>
            <a:t>Assignment v. Role</a:t>
          </a:r>
        </a:p>
      </dgm:t>
    </dgm:pt>
    <dgm:pt modelId="{E63D3355-FEEB-4087-BBFB-116B3237D4F9}">
      <dgm:prSet phldrT="[Text]"/>
      <dgm:spPr/>
      <dgm:t>
        <a:bodyPr/>
        <a:lstStyle/>
        <a:p>
          <a:r>
            <a:rPr lang="en-US" dirty="0"/>
            <a:t>X-Small</a:t>
          </a:r>
        </a:p>
      </dgm:t>
    </dgm:pt>
    <dgm:pt modelId="{16EE0E26-E091-4746-9777-4AA73D913672}" type="parTrans" cxnId="{A5977ABF-CB8A-4622-B224-DEED5AAE3253}">
      <dgm:prSet/>
      <dgm:spPr/>
      <dgm:t>
        <a:bodyPr/>
        <a:lstStyle/>
        <a:p>
          <a:endParaRPr lang="en-US"/>
        </a:p>
      </dgm:t>
    </dgm:pt>
    <dgm:pt modelId="{88CFFDFF-7EA3-4FAA-819A-076576A4846E}" type="sibTrans" cxnId="{A5977ABF-CB8A-4622-B224-DEED5AAE32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Lead</a:t>
          </a:r>
        </a:p>
      </dgm:t>
    </dgm:pt>
    <dgm:pt modelId="{16BAC754-1491-4CA6-89C7-5BE18EF5F9A7}">
      <dgm:prSet phldrT="[Text]"/>
      <dgm:spPr/>
      <dgm:t>
        <a:bodyPr/>
        <a:lstStyle/>
        <a:p>
          <a:r>
            <a:rPr lang="en-US" dirty="0"/>
            <a:t>Small</a:t>
          </a:r>
        </a:p>
      </dgm:t>
    </dgm:pt>
    <dgm:pt modelId="{45833DC5-260C-4E3B-9C4E-EDF84694A8F3}" type="parTrans" cxnId="{467E27E7-A57B-4EA1-B69F-6CBA4605AACC}">
      <dgm:prSet/>
      <dgm:spPr/>
      <dgm:t>
        <a:bodyPr/>
        <a:lstStyle/>
        <a:p>
          <a:endParaRPr lang="en-US"/>
        </a:p>
      </dgm:t>
    </dgm:pt>
    <dgm:pt modelId="{6384D00A-E6EC-4A9C-A2C2-762779011396}" type="sibTrans" cxnId="{467E27E7-A57B-4EA1-B69F-6CBA4605AAC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5D80119B-9970-429C-A08F-E0E6C1816767}">
      <dgm:prSet phldrT="[Text]"/>
      <dgm:spPr/>
      <dgm:t>
        <a:bodyPr/>
        <a:lstStyle/>
        <a:p>
          <a:r>
            <a:rPr lang="en-US" dirty="0"/>
            <a:t>Medium</a:t>
          </a:r>
        </a:p>
      </dgm:t>
    </dgm:pt>
    <dgm:pt modelId="{C0DC4800-0C0C-422D-AD48-3DA2183FD1C2}" type="parTrans" cxnId="{BF6B94B5-6902-47B9-8816-44349EA02753}">
      <dgm:prSet/>
      <dgm:spPr/>
      <dgm:t>
        <a:bodyPr/>
        <a:lstStyle/>
        <a:p>
          <a:endParaRPr lang="en-US"/>
        </a:p>
      </dgm:t>
    </dgm:pt>
    <dgm:pt modelId="{FEF2187C-EABC-4BA8-A328-BC9935F4592A}" type="sibTrans" cxnId="{BF6B94B5-6902-47B9-8816-44349EA0275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Manager.</a:t>
          </a:r>
        </a:p>
      </dgm:t>
    </dgm:pt>
    <dgm:pt modelId="{1A73D090-FA5D-4FFA-B2EA-402F629B436A}">
      <dgm:prSet/>
      <dgm:spPr/>
      <dgm:t>
        <a:bodyPr/>
        <a:lstStyle/>
        <a:p>
          <a:r>
            <a:rPr lang="en-US" dirty="0"/>
            <a:t>Up to 7</a:t>
          </a:r>
        </a:p>
      </dgm:t>
    </dgm:pt>
    <dgm:pt modelId="{09CBB96B-8267-41A4-98F9-268646C39FDA}" type="parTrans" cxnId="{1BEBE2D3-E5AD-4838-9042-4EBFA87E4888}">
      <dgm:prSet/>
      <dgm:spPr/>
      <dgm:t>
        <a:bodyPr/>
        <a:lstStyle/>
        <a:p>
          <a:endParaRPr lang="en-US"/>
        </a:p>
      </dgm:t>
    </dgm:pt>
    <dgm:pt modelId="{3A3930AC-18CE-45E9-AFAD-D37E7D05BFF9}" type="sibTrans" cxnId="{1BEBE2D3-E5AD-4838-9042-4EBFA87E488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Stations</a:t>
          </a:r>
        </a:p>
      </dgm:t>
    </dgm:pt>
    <dgm:pt modelId="{6E849645-DB05-4B53-B03A-D5DF3A28D9E1}">
      <dgm:prSet/>
      <dgm:spPr/>
      <dgm:t>
        <a:bodyPr/>
        <a:lstStyle/>
        <a:p>
          <a:r>
            <a:rPr lang="en-US" dirty="0"/>
            <a:t>Driver Success</a:t>
          </a:r>
        </a:p>
      </dgm:t>
    </dgm:pt>
    <dgm:pt modelId="{6F9C9D7E-B03E-48C7-ADC4-87786D9C9B43}" type="parTrans" cxnId="{B2EBF564-2710-4DC8-BA7A-050AC967271A}">
      <dgm:prSet/>
      <dgm:spPr/>
      <dgm:t>
        <a:bodyPr/>
        <a:lstStyle/>
        <a:p>
          <a:endParaRPr lang="en-US"/>
        </a:p>
      </dgm:t>
    </dgm:pt>
    <dgm:pt modelId="{38B48752-115B-45C4-9297-26E46F33D92F}" type="sibTrans" cxnId="{B2EBF564-2710-4DC8-BA7A-050AC967271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Supervisor</a:t>
          </a:r>
        </a:p>
      </dgm:t>
    </dgm:pt>
    <dgm:pt modelId="{9514996C-172D-465D-ADC7-1BA64EF73589}" type="pres">
      <dgm:prSet presAssocID="{3659E5F6-938F-49F1-B73F-E73086B5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DD2CE5-85D7-4710-89B9-3C71E02021D9}" type="pres">
      <dgm:prSet presAssocID="{93FC9EF8-736E-44F8-866D-4029FC9B563F}" presName="hierRoot1" presStyleCnt="0">
        <dgm:presLayoutVars>
          <dgm:hierBranch val="init"/>
        </dgm:presLayoutVars>
      </dgm:prSet>
      <dgm:spPr/>
    </dgm:pt>
    <dgm:pt modelId="{104B505F-54B3-4412-B6EF-B799453EDB8D}" type="pres">
      <dgm:prSet presAssocID="{93FC9EF8-736E-44F8-866D-4029FC9B563F}" presName="rootComposite1" presStyleCnt="0"/>
      <dgm:spPr/>
    </dgm:pt>
    <dgm:pt modelId="{FB44E0D1-BE67-430B-AAF7-C1655FB5FD6C}" type="pres">
      <dgm:prSet presAssocID="{93FC9EF8-736E-44F8-866D-4029FC9B563F}" presName="rootText1" presStyleLbl="node0" presStyleIdx="0" presStyleCnt="1">
        <dgm:presLayoutVars>
          <dgm:chMax/>
          <dgm:chPref val="3"/>
        </dgm:presLayoutVars>
      </dgm:prSet>
      <dgm:spPr/>
    </dgm:pt>
    <dgm:pt modelId="{9B1C2DDE-B927-4FA4-B1E8-3001905304CC}" type="pres">
      <dgm:prSet presAssocID="{93FC9EF8-736E-44F8-866D-4029FC9B563F}" presName="titleText1" presStyleLbl="fgAcc0" presStyleIdx="0" presStyleCnt="1">
        <dgm:presLayoutVars>
          <dgm:chMax val="0"/>
          <dgm:chPref val="0"/>
        </dgm:presLayoutVars>
      </dgm:prSet>
      <dgm:spPr/>
    </dgm:pt>
    <dgm:pt modelId="{54F3EFD8-9466-4E50-BE1C-78758C8C4DA3}" type="pres">
      <dgm:prSet presAssocID="{93FC9EF8-736E-44F8-866D-4029FC9B563F}" presName="rootConnector1" presStyleLbl="node1" presStyleIdx="0" presStyleCnt="5"/>
      <dgm:spPr/>
    </dgm:pt>
    <dgm:pt modelId="{3E305642-D46E-4C45-A2A6-1D3F65F0E8E2}" type="pres">
      <dgm:prSet presAssocID="{93FC9EF8-736E-44F8-866D-4029FC9B563F}" presName="hierChild2" presStyleCnt="0"/>
      <dgm:spPr/>
    </dgm:pt>
    <dgm:pt modelId="{7385A8F1-5DD8-4F69-8874-426EA661B5A8}" type="pres">
      <dgm:prSet presAssocID="{16EE0E26-E091-4746-9777-4AA73D913672}" presName="Name37" presStyleLbl="parChTrans1D2" presStyleIdx="0" presStyleCnt="6"/>
      <dgm:spPr/>
    </dgm:pt>
    <dgm:pt modelId="{52F6BB02-0075-4A82-B714-B87802B89D91}" type="pres">
      <dgm:prSet presAssocID="{E63D3355-FEEB-4087-BBFB-116B3237D4F9}" presName="hierRoot2" presStyleCnt="0">
        <dgm:presLayoutVars>
          <dgm:hierBranch val="init"/>
        </dgm:presLayoutVars>
      </dgm:prSet>
      <dgm:spPr/>
    </dgm:pt>
    <dgm:pt modelId="{869ACF94-8576-416C-9A40-AFCCC4DEE332}" type="pres">
      <dgm:prSet presAssocID="{E63D3355-FEEB-4087-BBFB-116B3237D4F9}" presName="rootComposite" presStyleCnt="0"/>
      <dgm:spPr/>
    </dgm:pt>
    <dgm:pt modelId="{CE24E1E0-980D-4523-BEAB-FF9A1475E5F5}" type="pres">
      <dgm:prSet presAssocID="{E63D3355-FEEB-4087-BBFB-116B3237D4F9}" presName="rootText" presStyleLbl="node1" presStyleIdx="0" presStyleCnt="5" custLinFactNeighborX="-89954">
        <dgm:presLayoutVars>
          <dgm:chMax/>
          <dgm:chPref val="3"/>
        </dgm:presLayoutVars>
      </dgm:prSet>
      <dgm:spPr/>
    </dgm:pt>
    <dgm:pt modelId="{FCCA6EA5-B565-4EA0-9681-B65C731CA689}" type="pres">
      <dgm:prSet presAssocID="{E63D3355-FEEB-4087-BBFB-116B3237D4F9}" presName="titleText2" presStyleLbl="fgAcc1" presStyleIdx="0" presStyleCnt="5" custLinFactNeighborX="-99958">
        <dgm:presLayoutVars>
          <dgm:chMax val="0"/>
          <dgm:chPref val="0"/>
        </dgm:presLayoutVars>
      </dgm:prSet>
      <dgm:spPr/>
    </dgm:pt>
    <dgm:pt modelId="{E2C0EB52-5B67-4397-A15A-4C9E68EF8CD8}" type="pres">
      <dgm:prSet presAssocID="{E63D3355-FEEB-4087-BBFB-116B3237D4F9}" presName="rootConnector" presStyleLbl="node2" presStyleIdx="0" presStyleCnt="0"/>
      <dgm:spPr/>
    </dgm:pt>
    <dgm:pt modelId="{4C56B0FE-1636-4DD3-AC11-88392B3A5AFB}" type="pres">
      <dgm:prSet presAssocID="{E63D3355-FEEB-4087-BBFB-116B3237D4F9}" presName="hierChild4" presStyleCnt="0"/>
      <dgm:spPr/>
    </dgm:pt>
    <dgm:pt modelId="{BFA04657-F092-46A3-89AA-5200630E8548}" type="pres">
      <dgm:prSet presAssocID="{E63D3355-FEEB-4087-BBFB-116B3237D4F9}" presName="hierChild5" presStyleCnt="0"/>
      <dgm:spPr/>
    </dgm:pt>
    <dgm:pt modelId="{B7425927-D796-4FE9-AB8B-05A678F92822}" type="pres">
      <dgm:prSet presAssocID="{45833DC5-260C-4E3B-9C4E-EDF84694A8F3}" presName="Name37" presStyleLbl="parChTrans1D2" presStyleIdx="1" presStyleCnt="6"/>
      <dgm:spPr/>
    </dgm:pt>
    <dgm:pt modelId="{463779C3-E22A-4CAF-99C5-6E04D9EE67AF}" type="pres">
      <dgm:prSet presAssocID="{16BAC754-1491-4CA6-89C7-5BE18EF5F9A7}" presName="hierRoot2" presStyleCnt="0">
        <dgm:presLayoutVars>
          <dgm:hierBranch val="init"/>
        </dgm:presLayoutVars>
      </dgm:prSet>
      <dgm:spPr/>
    </dgm:pt>
    <dgm:pt modelId="{C52842AF-1D4A-4CBE-9ED5-A011CACBEFC0}" type="pres">
      <dgm:prSet presAssocID="{16BAC754-1491-4CA6-89C7-5BE18EF5F9A7}" presName="rootComposite" presStyleCnt="0"/>
      <dgm:spPr/>
    </dgm:pt>
    <dgm:pt modelId="{12501AFA-1EB6-4CAF-A68A-D72EF8215072}" type="pres">
      <dgm:prSet presAssocID="{16BAC754-1491-4CA6-89C7-5BE18EF5F9A7}" presName="rootText" presStyleLbl="node1" presStyleIdx="1" presStyleCnt="5" custLinFactNeighborX="-38395">
        <dgm:presLayoutVars>
          <dgm:chMax/>
          <dgm:chPref val="3"/>
        </dgm:presLayoutVars>
      </dgm:prSet>
      <dgm:spPr/>
    </dgm:pt>
    <dgm:pt modelId="{B3050786-06B1-48FC-AF6C-7916DE83A0D4}" type="pres">
      <dgm:prSet presAssocID="{16BAC754-1491-4CA6-89C7-5BE18EF5F9A7}" presName="titleText2" presStyleLbl="fgAcc1" presStyleIdx="1" presStyleCnt="5" custLinFactNeighborX="-42665">
        <dgm:presLayoutVars>
          <dgm:chMax val="0"/>
          <dgm:chPref val="0"/>
        </dgm:presLayoutVars>
      </dgm:prSet>
      <dgm:spPr/>
    </dgm:pt>
    <dgm:pt modelId="{6ACCCF4B-22EF-4B83-8F3D-8B65FA300F62}" type="pres">
      <dgm:prSet presAssocID="{16BAC754-1491-4CA6-89C7-5BE18EF5F9A7}" presName="rootConnector" presStyleLbl="node2" presStyleIdx="0" presStyleCnt="0"/>
      <dgm:spPr/>
    </dgm:pt>
    <dgm:pt modelId="{7805DEB6-0ABB-43D3-8CDE-87973A2A9ED6}" type="pres">
      <dgm:prSet presAssocID="{16BAC754-1491-4CA6-89C7-5BE18EF5F9A7}" presName="hierChild4" presStyleCnt="0"/>
      <dgm:spPr/>
    </dgm:pt>
    <dgm:pt modelId="{1484DF34-6EC0-470D-ABF2-40F76E2E40C1}" type="pres">
      <dgm:prSet presAssocID="{16BAC754-1491-4CA6-89C7-5BE18EF5F9A7}" presName="hierChild5" presStyleCnt="0"/>
      <dgm:spPr/>
    </dgm:pt>
    <dgm:pt modelId="{EA913656-D452-4873-83DD-644678139D79}" type="pres">
      <dgm:prSet presAssocID="{C0DC4800-0C0C-422D-AD48-3DA2183FD1C2}" presName="Name37" presStyleLbl="parChTrans1D2" presStyleIdx="2" presStyleCnt="6"/>
      <dgm:spPr/>
    </dgm:pt>
    <dgm:pt modelId="{2FF477B9-0243-4FE4-BC9B-7143B0CAC9DD}" type="pres">
      <dgm:prSet presAssocID="{5D80119B-9970-429C-A08F-E0E6C1816767}" presName="hierRoot2" presStyleCnt="0">
        <dgm:presLayoutVars>
          <dgm:hierBranch val="init"/>
        </dgm:presLayoutVars>
      </dgm:prSet>
      <dgm:spPr/>
    </dgm:pt>
    <dgm:pt modelId="{B942AE0F-440E-4FA3-8F4C-C6541C299E7D}" type="pres">
      <dgm:prSet presAssocID="{5D80119B-9970-429C-A08F-E0E6C1816767}" presName="rootComposite" presStyleCnt="0"/>
      <dgm:spPr/>
    </dgm:pt>
    <dgm:pt modelId="{4F75DB1B-C586-4232-90E8-49C22692CC8B}" type="pres">
      <dgm:prSet presAssocID="{5D80119B-9970-429C-A08F-E0E6C1816767}" presName="rootText" presStyleLbl="node1" presStyleIdx="2" presStyleCnt="5" custLinFactNeighborX="21940">
        <dgm:presLayoutVars>
          <dgm:chMax/>
          <dgm:chPref val="3"/>
        </dgm:presLayoutVars>
      </dgm:prSet>
      <dgm:spPr/>
    </dgm:pt>
    <dgm:pt modelId="{D7AED4C0-BE78-4AF0-B48F-1C4ADC507589}" type="pres">
      <dgm:prSet presAssocID="{5D80119B-9970-429C-A08F-E0E6C1816767}" presName="titleText2" presStyleLbl="fgAcc1" presStyleIdx="2" presStyleCnt="5" custLinFactNeighborX="24380">
        <dgm:presLayoutVars>
          <dgm:chMax val="0"/>
          <dgm:chPref val="0"/>
        </dgm:presLayoutVars>
      </dgm:prSet>
      <dgm:spPr/>
    </dgm:pt>
    <dgm:pt modelId="{BC832B57-8C10-4ACD-9E09-D539CEEE194D}" type="pres">
      <dgm:prSet presAssocID="{5D80119B-9970-429C-A08F-E0E6C1816767}" presName="rootConnector" presStyleLbl="node2" presStyleIdx="0" presStyleCnt="0"/>
      <dgm:spPr/>
    </dgm:pt>
    <dgm:pt modelId="{6A49847B-5465-47D8-8FCD-D96141FCF6E8}" type="pres">
      <dgm:prSet presAssocID="{5D80119B-9970-429C-A08F-E0E6C1816767}" presName="hierChild4" presStyleCnt="0"/>
      <dgm:spPr/>
    </dgm:pt>
    <dgm:pt modelId="{6856DCB8-E5E5-43ED-90B6-B6DB272677BA}" type="pres">
      <dgm:prSet presAssocID="{5D80119B-9970-429C-A08F-E0E6C1816767}" presName="hierChild5" presStyleCnt="0"/>
      <dgm:spPr/>
    </dgm:pt>
    <dgm:pt modelId="{A7F768EC-33B4-442D-A1CE-C2966FAC819F}" type="pres">
      <dgm:prSet presAssocID="{09CBB96B-8267-41A4-98F9-268646C39FDA}" presName="Name37" presStyleLbl="parChTrans1D2" presStyleIdx="3" presStyleCnt="6"/>
      <dgm:spPr/>
    </dgm:pt>
    <dgm:pt modelId="{EEA49D42-B473-4D66-97CE-C63DE8D642E5}" type="pres">
      <dgm:prSet presAssocID="{1A73D090-FA5D-4FFA-B2EA-402F629B436A}" presName="hierRoot2" presStyleCnt="0">
        <dgm:presLayoutVars>
          <dgm:hierBranch val="init"/>
        </dgm:presLayoutVars>
      </dgm:prSet>
      <dgm:spPr/>
    </dgm:pt>
    <dgm:pt modelId="{2710A71C-615E-4229-B77D-C7DC4DA20FA1}" type="pres">
      <dgm:prSet presAssocID="{1A73D090-FA5D-4FFA-B2EA-402F629B436A}" presName="rootComposite" presStyleCnt="0"/>
      <dgm:spPr/>
    </dgm:pt>
    <dgm:pt modelId="{8AC7D075-2ED5-47B6-9C0D-5D4F2AA3207F}" type="pres">
      <dgm:prSet presAssocID="{1A73D090-FA5D-4FFA-B2EA-402F629B436A}" presName="rootText" presStyleLbl="node1" presStyleIdx="3" presStyleCnt="5" custLinFactNeighborX="87760">
        <dgm:presLayoutVars>
          <dgm:chMax/>
          <dgm:chPref val="3"/>
        </dgm:presLayoutVars>
      </dgm:prSet>
      <dgm:spPr/>
    </dgm:pt>
    <dgm:pt modelId="{A0917AF6-825D-4E8D-9894-284E0D5E7A93}" type="pres">
      <dgm:prSet presAssocID="{1A73D090-FA5D-4FFA-B2EA-402F629B436A}" presName="titleText2" presStyleLbl="fgAcc1" presStyleIdx="3" presStyleCnt="5" custLinFactNeighborX="98739">
        <dgm:presLayoutVars>
          <dgm:chMax val="0"/>
          <dgm:chPref val="0"/>
        </dgm:presLayoutVars>
      </dgm:prSet>
      <dgm:spPr/>
    </dgm:pt>
    <dgm:pt modelId="{86349B00-EA87-415F-B449-24C7F540DF6F}" type="pres">
      <dgm:prSet presAssocID="{1A73D090-FA5D-4FFA-B2EA-402F629B436A}" presName="rootConnector" presStyleLbl="node2" presStyleIdx="0" presStyleCnt="0"/>
      <dgm:spPr/>
    </dgm:pt>
    <dgm:pt modelId="{6E920FDC-0242-48C9-9C33-97BA1B1F11D9}" type="pres">
      <dgm:prSet presAssocID="{1A73D090-FA5D-4FFA-B2EA-402F629B436A}" presName="hierChild4" presStyleCnt="0"/>
      <dgm:spPr/>
    </dgm:pt>
    <dgm:pt modelId="{15FF20BC-14E6-434D-9BBD-020408C23282}" type="pres">
      <dgm:prSet presAssocID="{1A73D090-FA5D-4FFA-B2EA-402F629B436A}" presName="hierChild5" presStyleCnt="0"/>
      <dgm:spPr/>
    </dgm:pt>
    <dgm:pt modelId="{F6058428-BFBA-4FE9-BDF3-69249BC1015B}" type="pres">
      <dgm:prSet presAssocID="{6F9C9D7E-B03E-48C7-ADC4-87786D9C9B43}" presName="Name37" presStyleLbl="parChTrans1D2" presStyleIdx="4" presStyleCnt="6"/>
      <dgm:spPr/>
    </dgm:pt>
    <dgm:pt modelId="{4ECAC780-092E-4CD7-A646-47F346572B00}" type="pres">
      <dgm:prSet presAssocID="{6E849645-DB05-4B53-B03A-D5DF3A28D9E1}" presName="hierRoot2" presStyleCnt="0">
        <dgm:presLayoutVars>
          <dgm:hierBranch val="init"/>
        </dgm:presLayoutVars>
      </dgm:prSet>
      <dgm:spPr/>
    </dgm:pt>
    <dgm:pt modelId="{E283A42A-D3C4-4FE1-B156-EF7BCD82DA7A}" type="pres">
      <dgm:prSet presAssocID="{6E849645-DB05-4B53-B03A-D5DF3A28D9E1}" presName="rootComposite" presStyleCnt="0"/>
      <dgm:spPr/>
    </dgm:pt>
    <dgm:pt modelId="{CAE701D8-4F75-471B-A796-D49E5F0F70E5}" type="pres">
      <dgm:prSet presAssocID="{6E849645-DB05-4B53-B03A-D5DF3A28D9E1}" presName="rootText" presStyleLbl="node1" presStyleIdx="4" presStyleCnt="5" custLinFactX="60501" custLinFactNeighborX="100000">
        <dgm:presLayoutVars>
          <dgm:chMax/>
          <dgm:chPref val="3"/>
        </dgm:presLayoutVars>
      </dgm:prSet>
      <dgm:spPr/>
    </dgm:pt>
    <dgm:pt modelId="{D1FE3F9C-9ABB-4769-8DD7-7D6E9A74D102}" type="pres">
      <dgm:prSet presAssocID="{6E849645-DB05-4B53-B03A-D5DF3A28D9E1}" presName="titleText2" presStyleLbl="fgAcc1" presStyleIdx="4" presStyleCnt="5" custLinFactX="86739" custLinFactNeighborX="100000">
        <dgm:presLayoutVars>
          <dgm:chMax val="0"/>
          <dgm:chPref val="0"/>
        </dgm:presLayoutVars>
      </dgm:prSet>
      <dgm:spPr/>
    </dgm:pt>
    <dgm:pt modelId="{57C4F09D-C4B9-412B-9172-E590755180F7}" type="pres">
      <dgm:prSet presAssocID="{6E849645-DB05-4B53-B03A-D5DF3A28D9E1}" presName="rootConnector" presStyleLbl="node2" presStyleIdx="0" presStyleCnt="0"/>
      <dgm:spPr/>
    </dgm:pt>
    <dgm:pt modelId="{956156BB-E843-43CD-8E23-671BB2FA7655}" type="pres">
      <dgm:prSet presAssocID="{6E849645-DB05-4B53-B03A-D5DF3A28D9E1}" presName="hierChild4" presStyleCnt="0"/>
      <dgm:spPr/>
    </dgm:pt>
    <dgm:pt modelId="{07384A40-689F-4A55-AC41-CDEEECE6A175}" type="pres">
      <dgm:prSet presAssocID="{6E849645-DB05-4B53-B03A-D5DF3A28D9E1}" presName="hierChild5" presStyleCnt="0"/>
      <dgm:spPr/>
    </dgm:pt>
    <dgm:pt modelId="{2B67B978-35DC-40EF-9F4F-BFBC3614D01E}" type="pres">
      <dgm:prSet presAssocID="{93FC9EF8-736E-44F8-866D-4029FC9B563F}" presName="hierChild3" presStyleCnt="0"/>
      <dgm:spPr/>
    </dgm:pt>
    <dgm:pt modelId="{645AFB72-FA89-4D82-9C13-77F6B8B4C9EC}" type="pres">
      <dgm:prSet presAssocID="{5A39E291-BD66-4F95-B051-0B562EFCFDAE}" presName="Name96" presStyleLbl="parChTrans1D2" presStyleIdx="5" presStyleCnt="6"/>
      <dgm:spPr/>
    </dgm:pt>
    <dgm:pt modelId="{34FB011A-0EB3-491B-B69B-7A75D3FF5D0E}" type="pres">
      <dgm:prSet presAssocID="{F593DF90-324A-443F-8C3D-3D4132D6A2A6}" presName="hierRoot3" presStyleCnt="0">
        <dgm:presLayoutVars>
          <dgm:hierBranch val="init"/>
        </dgm:presLayoutVars>
      </dgm:prSet>
      <dgm:spPr/>
    </dgm:pt>
    <dgm:pt modelId="{9FCDFA2F-28E6-42A2-87C4-FB0902888377}" type="pres">
      <dgm:prSet presAssocID="{F593DF90-324A-443F-8C3D-3D4132D6A2A6}" presName="rootComposite3" presStyleCnt="0"/>
      <dgm:spPr/>
    </dgm:pt>
    <dgm:pt modelId="{BB6CA0C6-320B-44DC-9E8D-C2B2A35A6F20}" type="pres">
      <dgm:prSet presAssocID="{F593DF90-324A-443F-8C3D-3D4132D6A2A6}" presName="rootText3" presStyleLbl="asst1" presStyleIdx="0" presStyleCnt="1">
        <dgm:presLayoutVars>
          <dgm:chPref val="3"/>
        </dgm:presLayoutVars>
      </dgm:prSet>
      <dgm:spPr/>
    </dgm:pt>
    <dgm:pt modelId="{7A63C8E1-0C68-470E-BAD7-484463DEB946}" type="pres">
      <dgm:prSet presAssocID="{F593DF90-324A-443F-8C3D-3D4132D6A2A6}" presName="titleText3" presStyleLbl="fgAcc2" presStyleIdx="0" presStyleCnt="1">
        <dgm:presLayoutVars>
          <dgm:chMax val="0"/>
          <dgm:chPref val="0"/>
        </dgm:presLayoutVars>
      </dgm:prSet>
      <dgm:spPr/>
    </dgm:pt>
    <dgm:pt modelId="{749BA8F9-73F4-4474-90EB-BBF029914168}" type="pres">
      <dgm:prSet presAssocID="{F593DF90-324A-443F-8C3D-3D4132D6A2A6}" presName="rootConnector3" presStyleLbl="asst1" presStyleIdx="0" presStyleCnt="1"/>
      <dgm:spPr/>
    </dgm:pt>
    <dgm:pt modelId="{E51C27ED-E4A6-4739-8D08-A90BC827CB9A}" type="pres">
      <dgm:prSet presAssocID="{F593DF90-324A-443F-8C3D-3D4132D6A2A6}" presName="hierChild6" presStyleCnt="0"/>
      <dgm:spPr/>
    </dgm:pt>
    <dgm:pt modelId="{22705606-D94C-42DA-8ABF-234B5C2DB5DE}" type="pres">
      <dgm:prSet presAssocID="{F593DF90-324A-443F-8C3D-3D4132D6A2A6}" presName="hierChild7" presStyleCnt="0"/>
      <dgm:spPr/>
    </dgm:pt>
  </dgm:ptLst>
  <dgm:cxnLst>
    <dgm:cxn modelId="{BA236E09-20A7-417D-9BD9-C520BC82528E}" type="presOf" srcId="{E63D3355-FEEB-4087-BBFB-116B3237D4F9}" destId="{CE24E1E0-980D-4523-BEAB-FF9A1475E5F5}" srcOrd="0" destOrd="0" presId="urn:microsoft.com/office/officeart/2008/layout/NameandTitleOrganizationalChart"/>
    <dgm:cxn modelId="{831DBE18-8D9B-4CB1-93D8-01E40732D6A0}" type="presOf" srcId="{5D037C1E-1D6A-4288-860E-ADD52D25E5EB}" destId="{9B1C2DDE-B927-4FA4-B1E8-3001905304CC}" srcOrd="0" destOrd="0" presId="urn:microsoft.com/office/officeart/2008/layout/NameandTitleOrganizationalChart"/>
    <dgm:cxn modelId="{BD46DA1C-8922-49D3-B01E-462039C293B2}" type="presOf" srcId="{38B48752-115B-45C4-9297-26E46F33D92F}" destId="{D1FE3F9C-9ABB-4769-8DD7-7D6E9A74D102}" srcOrd="0" destOrd="0" presId="urn:microsoft.com/office/officeart/2008/layout/NameandTitleOrganizationalChart"/>
    <dgm:cxn modelId="{1A2C6221-7939-4CE2-9610-695BB2028F15}" type="presOf" srcId="{F593DF90-324A-443F-8C3D-3D4132D6A2A6}" destId="{749BA8F9-73F4-4474-90EB-BBF029914168}" srcOrd="1" destOrd="0" presId="urn:microsoft.com/office/officeart/2008/layout/NameandTitleOrganizationalChart"/>
    <dgm:cxn modelId="{AC2C2422-65B7-4A88-876B-723E79CF801B}" type="presOf" srcId="{FEF2187C-EABC-4BA8-A328-BC9935F4592A}" destId="{D7AED4C0-BE78-4AF0-B48F-1C4ADC507589}" srcOrd="0" destOrd="0" presId="urn:microsoft.com/office/officeart/2008/layout/NameandTitleOrganizationalChart"/>
    <dgm:cxn modelId="{C7999922-CADB-41B8-BC6A-C1E67E9B334A}" type="presOf" srcId="{6384D00A-E6EC-4A9C-A2C2-762779011396}" destId="{B3050786-06B1-48FC-AF6C-7916DE83A0D4}" srcOrd="0" destOrd="0" presId="urn:microsoft.com/office/officeart/2008/layout/NameandTitleOrganizationalChart"/>
    <dgm:cxn modelId="{8E0C5327-98DD-40EC-9F8A-67C04C3B0B06}" type="presOf" srcId="{09CBB96B-8267-41A4-98F9-268646C39FDA}" destId="{A7F768EC-33B4-442D-A1CE-C2966FAC819F}" srcOrd="0" destOrd="0" presId="urn:microsoft.com/office/officeart/2008/layout/NameandTitleOrganizationalChart"/>
    <dgm:cxn modelId="{7715DA33-5D15-4D06-9DDE-E7D6F9861E80}" srcId="{3659E5F6-938F-49F1-B73F-E73086B5F477}" destId="{93FC9EF8-736E-44F8-866D-4029FC9B563F}" srcOrd="0" destOrd="0" parTransId="{D920373E-D35A-4469-A189-75FC83F8D133}" sibTransId="{5D037C1E-1D6A-4288-860E-ADD52D25E5EB}"/>
    <dgm:cxn modelId="{FE258335-126A-4378-BA3B-91752A48F2D5}" type="presOf" srcId="{93FC9EF8-736E-44F8-866D-4029FC9B563F}" destId="{54F3EFD8-9466-4E50-BE1C-78758C8C4DA3}" srcOrd="1" destOrd="0" presId="urn:microsoft.com/office/officeart/2008/layout/NameandTitleOrganizationalChart"/>
    <dgm:cxn modelId="{599C8536-41C1-419D-84F6-AA7335002DAA}" type="presOf" srcId="{F593DF90-324A-443F-8C3D-3D4132D6A2A6}" destId="{BB6CA0C6-320B-44DC-9E8D-C2B2A35A6F20}" srcOrd="0" destOrd="0" presId="urn:microsoft.com/office/officeart/2008/layout/NameandTitleOrganizationalChart"/>
    <dgm:cxn modelId="{2D37C83E-3B90-41B1-90DA-DA1D4055546B}" type="presOf" srcId="{16BAC754-1491-4CA6-89C7-5BE18EF5F9A7}" destId="{6ACCCF4B-22EF-4B83-8F3D-8B65FA300F62}" srcOrd="1" destOrd="0" presId="urn:microsoft.com/office/officeart/2008/layout/NameandTitleOrganizationalChart"/>
    <dgm:cxn modelId="{22935B3F-F7ED-400E-A436-7915C7B5C756}" type="presOf" srcId="{16EE0E26-E091-4746-9777-4AA73D913672}" destId="{7385A8F1-5DD8-4F69-8874-426EA661B5A8}" srcOrd="0" destOrd="0" presId="urn:microsoft.com/office/officeart/2008/layout/NameandTitleOrganizationalChart"/>
    <dgm:cxn modelId="{4BD9805D-94EF-4C2F-8441-06793D5A71F6}" type="presOf" srcId="{3659E5F6-938F-49F1-B73F-E73086B5F477}" destId="{9514996C-172D-465D-ADC7-1BA64EF73589}" srcOrd="0" destOrd="0" presId="urn:microsoft.com/office/officeart/2008/layout/NameandTitleOrganizationalChart"/>
    <dgm:cxn modelId="{B2EBF564-2710-4DC8-BA7A-050AC967271A}" srcId="{93FC9EF8-736E-44F8-866D-4029FC9B563F}" destId="{6E849645-DB05-4B53-B03A-D5DF3A28D9E1}" srcOrd="5" destOrd="0" parTransId="{6F9C9D7E-B03E-48C7-ADC4-87786D9C9B43}" sibTransId="{38B48752-115B-45C4-9297-26E46F33D92F}"/>
    <dgm:cxn modelId="{79019947-B73D-4592-A551-A5F2EA5F6816}" type="presOf" srcId="{0D7A8887-52A8-4FD3-A0AA-D221003B5FAF}" destId="{7A63C8E1-0C68-470E-BAD7-484463DEB946}" srcOrd="0" destOrd="0" presId="urn:microsoft.com/office/officeart/2008/layout/NameandTitleOrganizationalChart"/>
    <dgm:cxn modelId="{446BF447-9AA2-42BC-8257-1AD57AEBE45C}" type="presOf" srcId="{E63D3355-FEEB-4087-BBFB-116B3237D4F9}" destId="{E2C0EB52-5B67-4397-A15A-4C9E68EF8CD8}" srcOrd="1" destOrd="0" presId="urn:microsoft.com/office/officeart/2008/layout/NameandTitleOrganizationalChart"/>
    <dgm:cxn modelId="{A67ACF73-6045-4DDB-8B58-06BE13B42A03}" type="presOf" srcId="{6E849645-DB05-4B53-B03A-D5DF3A28D9E1}" destId="{57C4F09D-C4B9-412B-9172-E590755180F7}" srcOrd="1" destOrd="0" presId="urn:microsoft.com/office/officeart/2008/layout/NameandTitleOrganizationalChart"/>
    <dgm:cxn modelId="{D8DC2254-553E-43E1-A654-559C9D2A1263}" type="presOf" srcId="{6F9C9D7E-B03E-48C7-ADC4-87786D9C9B43}" destId="{F6058428-BFBA-4FE9-BDF3-69249BC1015B}" srcOrd="0" destOrd="0" presId="urn:microsoft.com/office/officeart/2008/layout/NameandTitleOrganizationalChart"/>
    <dgm:cxn modelId="{71459781-6665-4A35-AFF7-A08495F1DEB5}" type="presOf" srcId="{16BAC754-1491-4CA6-89C7-5BE18EF5F9A7}" destId="{12501AFA-1EB6-4CAF-A68A-D72EF8215072}" srcOrd="0" destOrd="0" presId="urn:microsoft.com/office/officeart/2008/layout/NameandTitleOrganizationalChart"/>
    <dgm:cxn modelId="{DBAD9A82-AF12-45C5-A228-FABE77DE0132}" type="presOf" srcId="{6E849645-DB05-4B53-B03A-D5DF3A28D9E1}" destId="{CAE701D8-4F75-471B-A796-D49E5F0F70E5}" srcOrd="0" destOrd="0" presId="urn:microsoft.com/office/officeart/2008/layout/NameandTitleOrganizationalChart"/>
    <dgm:cxn modelId="{08F24487-057A-43E2-B12E-47B219C40C66}" type="presOf" srcId="{1A73D090-FA5D-4FFA-B2EA-402F629B436A}" destId="{8AC7D075-2ED5-47B6-9C0D-5D4F2AA3207F}" srcOrd="0" destOrd="0" presId="urn:microsoft.com/office/officeart/2008/layout/NameandTitleOrganizationalChart"/>
    <dgm:cxn modelId="{10723C8E-BFEB-47BE-8599-6A3F6D59916A}" type="presOf" srcId="{5A39E291-BD66-4F95-B051-0B562EFCFDAE}" destId="{645AFB72-FA89-4D82-9C13-77F6B8B4C9EC}" srcOrd="0" destOrd="0" presId="urn:microsoft.com/office/officeart/2008/layout/NameandTitleOrganizationalChart"/>
    <dgm:cxn modelId="{EF8F9F96-E2ED-42E4-BCFF-1598CEF78357}" type="presOf" srcId="{93FC9EF8-736E-44F8-866D-4029FC9B563F}" destId="{FB44E0D1-BE67-430B-AAF7-C1655FB5FD6C}" srcOrd="0" destOrd="0" presId="urn:microsoft.com/office/officeart/2008/layout/NameandTitleOrganizationalChart"/>
    <dgm:cxn modelId="{47863F97-01D0-4C1D-B17B-8D71F2D36359}" type="presOf" srcId="{5D80119B-9970-429C-A08F-E0E6C1816767}" destId="{4F75DB1B-C586-4232-90E8-49C22692CC8B}" srcOrd="0" destOrd="0" presId="urn:microsoft.com/office/officeart/2008/layout/NameandTitleOrganizationalChart"/>
    <dgm:cxn modelId="{47A6F69F-9127-45A1-AE9D-0E2AE068364B}" type="presOf" srcId="{3A3930AC-18CE-45E9-AFAD-D37E7D05BFF9}" destId="{A0917AF6-825D-4E8D-9894-284E0D5E7A93}" srcOrd="0" destOrd="0" presId="urn:microsoft.com/office/officeart/2008/layout/NameandTitleOrganizationalChart"/>
    <dgm:cxn modelId="{E4195CAC-5389-4A4B-A1C5-E6086238BCE6}" type="presOf" srcId="{1A73D090-FA5D-4FFA-B2EA-402F629B436A}" destId="{86349B00-EA87-415F-B449-24C7F540DF6F}" srcOrd="1" destOrd="0" presId="urn:microsoft.com/office/officeart/2008/layout/NameandTitleOrganizationalChart"/>
    <dgm:cxn modelId="{6117E0B1-C036-409B-AA2D-00F5DB9EF2E7}" type="presOf" srcId="{88CFFDFF-7EA3-4FAA-819A-076576A4846E}" destId="{FCCA6EA5-B565-4EA0-9681-B65C731CA689}" srcOrd="0" destOrd="0" presId="urn:microsoft.com/office/officeart/2008/layout/NameandTitleOrganizationalChart"/>
    <dgm:cxn modelId="{DE002AB5-57DE-4DA3-A616-90D52BC7182A}" type="presOf" srcId="{45833DC5-260C-4E3B-9C4E-EDF84694A8F3}" destId="{B7425927-D796-4FE9-AB8B-05A678F92822}" srcOrd="0" destOrd="0" presId="urn:microsoft.com/office/officeart/2008/layout/NameandTitleOrganizationalChart"/>
    <dgm:cxn modelId="{BF6B94B5-6902-47B9-8816-44349EA02753}" srcId="{93FC9EF8-736E-44F8-866D-4029FC9B563F}" destId="{5D80119B-9970-429C-A08F-E0E6C1816767}" srcOrd="3" destOrd="0" parTransId="{C0DC4800-0C0C-422D-AD48-3DA2183FD1C2}" sibTransId="{FEF2187C-EABC-4BA8-A328-BC9935F4592A}"/>
    <dgm:cxn modelId="{A5977ABF-CB8A-4622-B224-DEED5AAE3253}" srcId="{93FC9EF8-736E-44F8-866D-4029FC9B563F}" destId="{E63D3355-FEEB-4087-BBFB-116B3237D4F9}" srcOrd="1" destOrd="0" parTransId="{16EE0E26-E091-4746-9777-4AA73D913672}" sibTransId="{88CFFDFF-7EA3-4FAA-819A-076576A4846E}"/>
    <dgm:cxn modelId="{9FACF5C5-7C3E-420B-AD3D-B099EDC91B67}" type="presOf" srcId="{5D80119B-9970-429C-A08F-E0E6C1816767}" destId="{BC832B57-8C10-4ACD-9E09-D539CEEE194D}" srcOrd="1" destOrd="0" presId="urn:microsoft.com/office/officeart/2008/layout/NameandTitleOrganizationalChart"/>
    <dgm:cxn modelId="{1BEBE2D3-E5AD-4838-9042-4EBFA87E4888}" srcId="{93FC9EF8-736E-44F8-866D-4029FC9B563F}" destId="{1A73D090-FA5D-4FFA-B2EA-402F629B436A}" srcOrd="4" destOrd="0" parTransId="{09CBB96B-8267-41A4-98F9-268646C39FDA}" sibTransId="{3A3930AC-18CE-45E9-AFAD-D37E7D05BFF9}"/>
    <dgm:cxn modelId="{FAF4CFD8-1817-44B2-8681-E765B302D642}" type="presOf" srcId="{C0DC4800-0C0C-422D-AD48-3DA2183FD1C2}" destId="{EA913656-D452-4873-83DD-644678139D79}" srcOrd="0" destOrd="0" presId="urn:microsoft.com/office/officeart/2008/layout/NameandTitleOrganizationalChart"/>
    <dgm:cxn modelId="{467E27E7-A57B-4EA1-B69F-6CBA4605AACC}" srcId="{93FC9EF8-736E-44F8-866D-4029FC9B563F}" destId="{16BAC754-1491-4CA6-89C7-5BE18EF5F9A7}" srcOrd="2" destOrd="0" parTransId="{45833DC5-260C-4E3B-9C4E-EDF84694A8F3}" sibTransId="{6384D00A-E6EC-4A9C-A2C2-762779011396}"/>
    <dgm:cxn modelId="{F6F75CF4-E579-4BBA-A102-68AECBF633E1}" srcId="{93FC9EF8-736E-44F8-866D-4029FC9B563F}" destId="{F593DF90-324A-443F-8C3D-3D4132D6A2A6}" srcOrd="0" destOrd="0" parTransId="{5A39E291-BD66-4F95-B051-0B562EFCFDAE}" sibTransId="{0D7A8887-52A8-4FD3-A0AA-D221003B5FAF}"/>
    <dgm:cxn modelId="{CBDFD6D7-1087-4526-9273-87AEE9981504}" type="presParOf" srcId="{9514996C-172D-465D-ADC7-1BA64EF73589}" destId="{43DD2CE5-85D7-4710-89B9-3C71E02021D9}" srcOrd="0" destOrd="0" presId="urn:microsoft.com/office/officeart/2008/layout/NameandTitleOrganizationalChart"/>
    <dgm:cxn modelId="{78D3543C-DBA0-4C2F-973E-CE017499823B}" type="presParOf" srcId="{43DD2CE5-85D7-4710-89B9-3C71E02021D9}" destId="{104B505F-54B3-4412-B6EF-B799453EDB8D}" srcOrd="0" destOrd="0" presId="urn:microsoft.com/office/officeart/2008/layout/NameandTitleOrganizationalChart"/>
    <dgm:cxn modelId="{2F1E6EB7-5E0D-4D4E-AD5E-90175DA9121D}" type="presParOf" srcId="{104B505F-54B3-4412-B6EF-B799453EDB8D}" destId="{FB44E0D1-BE67-430B-AAF7-C1655FB5FD6C}" srcOrd="0" destOrd="0" presId="urn:microsoft.com/office/officeart/2008/layout/NameandTitleOrganizationalChart"/>
    <dgm:cxn modelId="{A11FE6CF-CCB8-469D-9737-10A0BEE13B01}" type="presParOf" srcId="{104B505F-54B3-4412-B6EF-B799453EDB8D}" destId="{9B1C2DDE-B927-4FA4-B1E8-3001905304CC}" srcOrd="1" destOrd="0" presId="urn:microsoft.com/office/officeart/2008/layout/NameandTitleOrganizationalChart"/>
    <dgm:cxn modelId="{3AC1D7AC-815B-4679-A23A-A94F67C250E2}" type="presParOf" srcId="{104B505F-54B3-4412-B6EF-B799453EDB8D}" destId="{54F3EFD8-9466-4E50-BE1C-78758C8C4DA3}" srcOrd="2" destOrd="0" presId="urn:microsoft.com/office/officeart/2008/layout/NameandTitleOrganizationalChart"/>
    <dgm:cxn modelId="{1882117E-BEC3-4654-A125-C9E1584B46DF}" type="presParOf" srcId="{43DD2CE5-85D7-4710-89B9-3C71E02021D9}" destId="{3E305642-D46E-4C45-A2A6-1D3F65F0E8E2}" srcOrd="1" destOrd="0" presId="urn:microsoft.com/office/officeart/2008/layout/NameandTitleOrganizationalChart"/>
    <dgm:cxn modelId="{5B54EAB1-A29A-4CF6-9CA9-81678673B28E}" type="presParOf" srcId="{3E305642-D46E-4C45-A2A6-1D3F65F0E8E2}" destId="{7385A8F1-5DD8-4F69-8874-426EA661B5A8}" srcOrd="0" destOrd="0" presId="urn:microsoft.com/office/officeart/2008/layout/NameandTitleOrganizationalChart"/>
    <dgm:cxn modelId="{D73D5EA1-21EA-423C-8D65-37560CAB58C7}" type="presParOf" srcId="{3E305642-D46E-4C45-A2A6-1D3F65F0E8E2}" destId="{52F6BB02-0075-4A82-B714-B87802B89D91}" srcOrd="1" destOrd="0" presId="urn:microsoft.com/office/officeart/2008/layout/NameandTitleOrganizationalChart"/>
    <dgm:cxn modelId="{2B219CB2-2432-462C-A9F3-43491B9D918E}" type="presParOf" srcId="{52F6BB02-0075-4A82-B714-B87802B89D91}" destId="{869ACF94-8576-416C-9A40-AFCCC4DEE332}" srcOrd="0" destOrd="0" presId="urn:microsoft.com/office/officeart/2008/layout/NameandTitleOrganizationalChart"/>
    <dgm:cxn modelId="{3060F07B-E2C1-4520-9789-4880DBB4165C}" type="presParOf" srcId="{869ACF94-8576-416C-9A40-AFCCC4DEE332}" destId="{CE24E1E0-980D-4523-BEAB-FF9A1475E5F5}" srcOrd="0" destOrd="0" presId="urn:microsoft.com/office/officeart/2008/layout/NameandTitleOrganizationalChart"/>
    <dgm:cxn modelId="{41223779-FE2B-4CB1-968B-CAED26E5F0AD}" type="presParOf" srcId="{869ACF94-8576-416C-9A40-AFCCC4DEE332}" destId="{FCCA6EA5-B565-4EA0-9681-B65C731CA689}" srcOrd="1" destOrd="0" presId="urn:microsoft.com/office/officeart/2008/layout/NameandTitleOrganizationalChart"/>
    <dgm:cxn modelId="{CE05E014-BF13-4F02-B51E-BE6E360C1E8F}" type="presParOf" srcId="{869ACF94-8576-416C-9A40-AFCCC4DEE332}" destId="{E2C0EB52-5B67-4397-A15A-4C9E68EF8CD8}" srcOrd="2" destOrd="0" presId="urn:microsoft.com/office/officeart/2008/layout/NameandTitleOrganizationalChart"/>
    <dgm:cxn modelId="{A6F0B102-BECC-4F25-B637-1A5D45D4512C}" type="presParOf" srcId="{52F6BB02-0075-4A82-B714-B87802B89D91}" destId="{4C56B0FE-1636-4DD3-AC11-88392B3A5AFB}" srcOrd="1" destOrd="0" presId="urn:microsoft.com/office/officeart/2008/layout/NameandTitleOrganizationalChart"/>
    <dgm:cxn modelId="{41BE25D4-25F9-42D2-BF4D-2C1EEF59D2FF}" type="presParOf" srcId="{52F6BB02-0075-4A82-B714-B87802B89D91}" destId="{BFA04657-F092-46A3-89AA-5200630E8548}" srcOrd="2" destOrd="0" presId="urn:microsoft.com/office/officeart/2008/layout/NameandTitleOrganizationalChart"/>
    <dgm:cxn modelId="{47DF77FB-BC57-4173-86EB-FA5EC5A1732F}" type="presParOf" srcId="{3E305642-D46E-4C45-A2A6-1D3F65F0E8E2}" destId="{B7425927-D796-4FE9-AB8B-05A678F92822}" srcOrd="2" destOrd="0" presId="urn:microsoft.com/office/officeart/2008/layout/NameandTitleOrganizationalChart"/>
    <dgm:cxn modelId="{64AB070D-89F1-48B0-9D6E-377C6AD7C70C}" type="presParOf" srcId="{3E305642-D46E-4C45-A2A6-1D3F65F0E8E2}" destId="{463779C3-E22A-4CAF-99C5-6E04D9EE67AF}" srcOrd="3" destOrd="0" presId="urn:microsoft.com/office/officeart/2008/layout/NameandTitleOrganizationalChart"/>
    <dgm:cxn modelId="{4958F1BF-333D-473A-9EEE-1D9D7C039690}" type="presParOf" srcId="{463779C3-E22A-4CAF-99C5-6E04D9EE67AF}" destId="{C52842AF-1D4A-4CBE-9ED5-A011CACBEFC0}" srcOrd="0" destOrd="0" presId="urn:microsoft.com/office/officeart/2008/layout/NameandTitleOrganizationalChart"/>
    <dgm:cxn modelId="{DD6DF1CF-7CF1-4DE0-A4F4-4F7242ED194F}" type="presParOf" srcId="{C52842AF-1D4A-4CBE-9ED5-A011CACBEFC0}" destId="{12501AFA-1EB6-4CAF-A68A-D72EF8215072}" srcOrd="0" destOrd="0" presId="urn:microsoft.com/office/officeart/2008/layout/NameandTitleOrganizationalChart"/>
    <dgm:cxn modelId="{3E859B93-E128-4023-8508-0A4052855692}" type="presParOf" srcId="{C52842AF-1D4A-4CBE-9ED5-A011CACBEFC0}" destId="{B3050786-06B1-48FC-AF6C-7916DE83A0D4}" srcOrd="1" destOrd="0" presId="urn:microsoft.com/office/officeart/2008/layout/NameandTitleOrganizationalChart"/>
    <dgm:cxn modelId="{30A45656-D1B2-480B-8CDC-CA0BF2F355C2}" type="presParOf" srcId="{C52842AF-1D4A-4CBE-9ED5-A011CACBEFC0}" destId="{6ACCCF4B-22EF-4B83-8F3D-8B65FA300F62}" srcOrd="2" destOrd="0" presId="urn:microsoft.com/office/officeart/2008/layout/NameandTitleOrganizationalChart"/>
    <dgm:cxn modelId="{37843315-7DB0-40BF-BC6D-7FC21ED4A1CD}" type="presParOf" srcId="{463779C3-E22A-4CAF-99C5-6E04D9EE67AF}" destId="{7805DEB6-0ABB-43D3-8CDE-87973A2A9ED6}" srcOrd="1" destOrd="0" presId="urn:microsoft.com/office/officeart/2008/layout/NameandTitleOrganizationalChart"/>
    <dgm:cxn modelId="{06783BF1-FE0B-4DAE-B6DD-7A74F36FE8B4}" type="presParOf" srcId="{463779C3-E22A-4CAF-99C5-6E04D9EE67AF}" destId="{1484DF34-6EC0-470D-ABF2-40F76E2E40C1}" srcOrd="2" destOrd="0" presId="urn:microsoft.com/office/officeart/2008/layout/NameandTitleOrganizationalChart"/>
    <dgm:cxn modelId="{B74077FF-3CCE-4B3C-A8AE-63DEBF40C695}" type="presParOf" srcId="{3E305642-D46E-4C45-A2A6-1D3F65F0E8E2}" destId="{EA913656-D452-4873-83DD-644678139D79}" srcOrd="4" destOrd="0" presId="urn:microsoft.com/office/officeart/2008/layout/NameandTitleOrganizationalChart"/>
    <dgm:cxn modelId="{7B3AE227-25AF-4FE4-9523-560402DE1E26}" type="presParOf" srcId="{3E305642-D46E-4C45-A2A6-1D3F65F0E8E2}" destId="{2FF477B9-0243-4FE4-BC9B-7143B0CAC9DD}" srcOrd="5" destOrd="0" presId="urn:microsoft.com/office/officeart/2008/layout/NameandTitleOrganizationalChart"/>
    <dgm:cxn modelId="{23F2E83E-F436-469F-BB3B-61BBAE74DC97}" type="presParOf" srcId="{2FF477B9-0243-4FE4-BC9B-7143B0CAC9DD}" destId="{B942AE0F-440E-4FA3-8F4C-C6541C299E7D}" srcOrd="0" destOrd="0" presId="urn:microsoft.com/office/officeart/2008/layout/NameandTitleOrganizationalChart"/>
    <dgm:cxn modelId="{44ABF5EC-B771-4E83-98E6-0D45D10BC212}" type="presParOf" srcId="{B942AE0F-440E-4FA3-8F4C-C6541C299E7D}" destId="{4F75DB1B-C586-4232-90E8-49C22692CC8B}" srcOrd="0" destOrd="0" presId="urn:microsoft.com/office/officeart/2008/layout/NameandTitleOrganizationalChart"/>
    <dgm:cxn modelId="{602D5B96-874A-4896-AE8B-01CB19012EE1}" type="presParOf" srcId="{B942AE0F-440E-4FA3-8F4C-C6541C299E7D}" destId="{D7AED4C0-BE78-4AF0-B48F-1C4ADC507589}" srcOrd="1" destOrd="0" presId="urn:microsoft.com/office/officeart/2008/layout/NameandTitleOrganizationalChart"/>
    <dgm:cxn modelId="{1CFD00B8-DA1D-41CB-B1CF-9D57748B279A}" type="presParOf" srcId="{B942AE0F-440E-4FA3-8F4C-C6541C299E7D}" destId="{BC832B57-8C10-4ACD-9E09-D539CEEE194D}" srcOrd="2" destOrd="0" presId="urn:microsoft.com/office/officeart/2008/layout/NameandTitleOrganizationalChart"/>
    <dgm:cxn modelId="{00B50D0A-F9F6-428E-8A5E-DE7DB102D443}" type="presParOf" srcId="{2FF477B9-0243-4FE4-BC9B-7143B0CAC9DD}" destId="{6A49847B-5465-47D8-8FCD-D96141FCF6E8}" srcOrd="1" destOrd="0" presId="urn:microsoft.com/office/officeart/2008/layout/NameandTitleOrganizationalChart"/>
    <dgm:cxn modelId="{EC28E680-70D9-4B73-AC27-9264590E0A12}" type="presParOf" srcId="{2FF477B9-0243-4FE4-BC9B-7143B0CAC9DD}" destId="{6856DCB8-E5E5-43ED-90B6-B6DB272677BA}" srcOrd="2" destOrd="0" presId="urn:microsoft.com/office/officeart/2008/layout/NameandTitleOrganizationalChart"/>
    <dgm:cxn modelId="{5A3ECEE4-42E4-48C8-871D-0EC5F74FC976}" type="presParOf" srcId="{3E305642-D46E-4C45-A2A6-1D3F65F0E8E2}" destId="{A7F768EC-33B4-442D-A1CE-C2966FAC819F}" srcOrd="6" destOrd="0" presId="urn:microsoft.com/office/officeart/2008/layout/NameandTitleOrganizationalChart"/>
    <dgm:cxn modelId="{4EE7159C-80C9-4E96-9B3D-80EB984D9D71}" type="presParOf" srcId="{3E305642-D46E-4C45-A2A6-1D3F65F0E8E2}" destId="{EEA49D42-B473-4D66-97CE-C63DE8D642E5}" srcOrd="7" destOrd="0" presId="urn:microsoft.com/office/officeart/2008/layout/NameandTitleOrganizationalChart"/>
    <dgm:cxn modelId="{7FBCABAF-7284-49A3-BEA4-958F37BBFC35}" type="presParOf" srcId="{EEA49D42-B473-4D66-97CE-C63DE8D642E5}" destId="{2710A71C-615E-4229-B77D-C7DC4DA20FA1}" srcOrd="0" destOrd="0" presId="urn:microsoft.com/office/officeart/2008/layout/NameandTitleOrganizationalChart"/>
    <dgm:cxn modelId="{B667B804-36A7-4F81-A970-DD1C3B20CFE6}" type="presParOf" srcId="{2710A71C-615E-4229-B77D-C7DC4DA20FA1}" destId="{8AC7D075-2ED5-47B6-9C0D-5D4F2AA3207F}" srcOrd="0" destOrd="0" presId="urn:microsoft.com/office/officeart/2008/layout/NameandTitleOrganizationalChart"/>
    <dgm:cxn modelId="{724D3E4A-31BF-4ED8-93A8-75CEF76F2FF6}" type="presParOf" srcId="{2710A71C-615E-4229-B77D-C7DC4DA20FA1}" destId="{A0917AF6-825D-4E8D-9894-284E0D5E7A93}" srcOrd="1" destOrd="0" presId="urn:microsoft.com/office/officeart/2008/layout/NameandTitleOrganizationalChart"/>
    <dgm:cxn modelId="{7AD6BE23-E85E-401F-B75D-D2D3EB078E56}" type="presParOf" srcId="{2710A71C-615E-4229-B77D-C7DC4DA20FA1}" destId="{86349B00-EA87-415F-B449-24C7F540DF6F}" srcOrd="2" destOrd="0" presId="urn:microsoft.com/office/officeart/2008/layout/NameandTitleOrganizationalChart"/>
    <dgm:cxn modelId="{9DBCBE2C-C4DC-43E5-8480-D2CF7E8A9DE4}" type="presParOf" srcId="{EEA49D42-B473-4D66-97CE-C63DE8D642E5}" destId="{6E920FDC-0242-48C9-9C33-97BA1B1F11D9}" srcOrd="1" destOrd="0" presId="urn:microsoft.com/office/officeart/2008/layout/NameandTitleOrganizationalChart"/>
    <dgm:cxn modelId="{329AF509-1BD0-4240-A58E-FBE61A937F0C}" type="presParOf" srcId="{EEA49D42-B473-4D66-97CE-C63DE8D642E5}" destId="{15FF20BC-14E6-434D-9BBD-020408C23282}" srcOrd="2" destOrd="0" presId="urn:microsoft.com/office/officeart/2008/layout/NameandTitleOrganizationalChart"/>
    <dgm:cxn modelId="{5BF2E6B9-F97E-43DC-9D3D-314FDBAA2DDC}" type="presParOf" srcId="{3E305642-D46E-4C45-A2A6-1D3F65F0E8E2}" destId="{F6058428-BFBA-4FE9-BDF3-69249BC1015B}" srcOrd="8" destOrd="0" presId="urn:microsoft.com/office/officeart/2008/layout/NameandTitleOrganizationalChart"/>
    <dgm:cxn modelId="{4193B707-84A2-4F78-B6D8-843729BB7443}" type="presParOf" srcId="{3E305642-D46E-4C45-A2A6-1D3F65F0E8E2}" destId="{4ECAC780-092E-4CD7-A646-47F346572B00}" srcOrd="9" destOrd="0" presId="urn:microsoft.com/office/officeart/2008/layout/NameandTitleOrganizationalChart"/>
    <dgm:cxn modelId="{B7859E61-4301-4893-81AE-06BDC39D5678}" type="presParOf" srcId="{4ECAC780-092E-4CD7-A646-47F346572B00}" destId="{E283A42A-D3C4-4FE1-B156-EF7BCD82DA7A}" srcOrd="0" destOrd="0" presId="urn:microsoft.com/office/officeart/2008/layout/NameandTitleOrganizationalChart"/>
    <dgm:cxn modelId="{B1FF5DEE-641D-4DCD-A527-0E1C2551EE0A}" type="presParOf" srcId="{E283A42A-D3C4-4FE1-B156-EF7BCD82DA7A}" destId="{CAE701D8-4F75-471B-A796-D49E5F0F70E5}" srcOrd="0" destOrd="0" presId="urn:microsoft.com/office/officeart/2008/layout/NameandTitleOrganizationalChart"/>
    <dgm:cxn modelId="{AB448CF3-9648-4B39-8382-2DA71B7C4638}" type="presParOf" srcId="{E283A42A-D3C4-4FE1-B156-EF7BCD82DA7A}" destId="{D1FE3F9C-9ABB-4769-8DD7-7D6E9A74D102}" srcOrd="1" destOrd="0" presId="urn:microsoft.com/office/officeart/2008/layout/NameandTitleOrganizationalChart"/>
    <dgm:cxn modelId="{84769D3B-062B-412A-8B8F-DC453680B0A7}" type="presParOf" srcId="{E283A42A-D3C4-4FE1-B156-EF7BCD82DA7A}" destId="{57C4F09D-C4B9-412B-9172-E590755180F7}" srcOrd="2" destOrd="0" presId="urn:microsoft.com/office/officeart/2008/layout/NameandTitleOrganizationalChart"/>
    <dgm:cxn modelId="{412EBCB9-F3C5-4DEB-86C0-F070DBF446C3}" type="presParOf" srcId="{4ECAC780-092E-4CD7-A646-47F346572B00}" destId="{956156BB-E843-43CD-8E23-671BB2FA7655}" srcOrd="1" destOrd="0" presId="urn:microsoft.com/office/officeart/2008/layout/NameandTitleOrganizationalChart"/>
    <dgm:cxn modelId="{1BBC010E-E2D3-460A-BC97-0F7D2C0303E5}" type="presParOf" srcId="{4ECAC780-092E-4CD7-A646-47F346572B00}" destId="{07384A40-689F-4A55-AC41-CDEEECE6A175}" srcOrd="2" destOrd="0" presId="urn:microsoft.com/office/officeart/2008/layout/NameandTitleOrganizationalChart"/>
    <dgm:cxn modelId="{123C42C9-BF9F-4045-AD9E-D01C1B261B83}" type="presParOf" srcId="{43DD2CE5-85D7-4710-89B9-3C71E02021D9}" destId="{2B67B978-35DC-40EF-9F4F-BFBC3614D01E}" srcOrd="2" destOrd="0" presId="urn:microsoft.com/office/officeart/2008/layout/NameandTitleOrganizationalChart"/>
    <dgm:cxn modelId="{4D9B1260-EAED-4C82-9A0F-59C7F4E7888A}" type="presParOf" srcId="{2B67B978-35DC-40EF-9F4F-BFBC3614D01E}" destId="{645AFB72-FA89-4D82-9C13-77F6B8B4C9EC}" srcOrd="0" destOrd="0" presId="urn:microsoft.com/office/officeart/2008/layout/NameandTitleOrganizationalChart"/>
    <dgm:cxn modelId="{3C7F0E3D-60FC-47F6-A3A6-5A1C5DCFA065}" type="presParOf" srcId="{2B67B978-35DC-40EF-9F4F-BFBC3614D01E}" destId="{34FB011A-0EB3-491B-B69B-7A75D3FF5D0E}" srcOrd="1" destOrd="0" presId="urn:microsoft.com/office/officeart/2008/layout/NameandTitleOrganizationalChart"/>
    <dgm:cxn modelId="{D04AB68E-00D5-4208-813E-6329DDFB72DB}" type="presParOf" srcId="{34FB011A-0EB3-491B-B69B-7A75D3FF5D0E}" destId="{9FCDFA2F-28E6-42A2-87C4-FB0902888377}" srcOrd="0" destOrd="0" presId="urn:microsoft.com/office/officeart/2008/layout/NameandTitleOrganizationalChart"/>
    <dgm:cxn modelId="{4F508861-77C1-4115-9C45-27A5E8FF3ED6}" type="presParOf" srcId="{9FCDFA2F-28E6-42A2-87C4-FB0902888377}" destId="{BB6CA0C6-320B-44DC-9E8D-C2B2A35A6F20}" srcOrd="0" destOrd="0" presId="urn:microsoft.com/office/officeart/2008/layout/NameandTitleOrganizationalChart"/>
    <dgm:cxn modelId="{7D892B01-DFAE-4B84-B21B-F968BFA84509}" type="presParOf" srcId="{9FCDFA2F-28E6-42A2-87C4-FB0902888377}" destId="{7A63C8E1-0C68-470E-BAD7-484463DEB946}" srcOrd="1" destOrd="0" presId="urn:microsoft.com/office/officeart/2008/layout/NameandTitleOrganizationalChart"/>
    <dgm:cxn modelId="{9201074C-DEBC-47D4-9923-A855F2470D2E}" type="presParOf" srcId="{9FCDFA2F-28E6-42A2-87C4-FB0902888377}" destId="{749BA8F9-73F4-4474-90EB-BBF029914168}" srcOrd="2" destOrd="0" presId="urn:microsoft.com/office/officeart/2008/layout/NameandTitleOrganizationalChart"/>
    <dgm:cxn modelId="{EE66E7B1-5D41-4F18-8801-C126B67920E1}" type="presParOf" srcId="{34FB011A-0EB3-491B-B69B-7A75D3FF5D0E}" destId="{E51C27ED-E4A6-4739-8D08-A90BC827CB9A}" srcOrd="1" destOrd="0" presId="urn:microsoft.com/office/officeart/2008/layout/NameandTitleOrganizationalChart"/>
    <dgm:cxn modelId="{B34B9C40-6E8F-4992-AA30-6437C557556E}" type="presParOf" srcId="{34FB011A-0EB3-491B-B69B-7A75D3FF5D0E}" destId="{22705606-D94C-42DA-8ABF-234B5C2DB5D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FB72-FA89-4D82-9C13-77F6B8B4C9EC}">
      <dsp:nvSpPr>
        <dsp:cNvPr id="0" name=""/>
        <dsp:cNvSpPr/>
      </dsp:nvSpPr>
      <dsp:spPr>
        <a:xfrm>
          <a:off x="4837449" y="450871"/>
          <a:ext cx="148330" cy="484586"/>
        </a:xfrm>
        <a:custGeom>
          <a:avLst/>
          <a:gdLst/>
          <a:ahLst/>
          <a:cxnLst/>
          <a:rect l="0" t="0" r="0" b="0"/>
          <a:pathLst>
            <a:path>
              <a:moveTo>
                <a:pt x="148330" y="0"/>
              </a:moveTo>
              <a:lnTo>
                <a:pt x="148330" y="484586"/>
              </a:lnTo>
              <a:lnTo>
                <a:pt x="0" y="48458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58428-BFBA-4FE9-BDF3-69249BC1015B}">
      <dsp:nvSpPr>
        <dsp:cNvPr id="0" name=""/>
        <dsp:cNvSpPr/>
      </dsp:nvSpPr>
      <dsp:spPr>
        <a:xfrm>
          <a:off x="4985780" y="450871"/>
          <a:ext cx="3723896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3723896" y="864263"/>
              </a:lnTo>
              <a:lnTo>
                <a:pt x="3723896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768EC-33B4-442D-A1CE-C2966FAC819F}">
      <dsp:nvSpPr>
        <dsp:cNvPr id="0" name=""/>
        <dsp:cNvSpPr/>
      </dsp:nvSpPr>
      <dsp:spPr>
        <a:xfrm>
          <a:off x="4985780" y="450871"/>
          <a:ext cx="1927160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27160" y="864263"/>
              </a:lnTo>
              <a:lnTo>
                <a:pt x="192716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13656-D452-4873-83DD-644678139D79}">
      <dsp:nvSpPr>
        <dsp:cNvPr id="0" name=""/>
        <dsp:cNvSpPr/>
      </dsp:nvSpPr>
      <dsp:spPr>
        <a:xfrm>
          <a:off x="4985780" y="450871"/>
          <a:ext cx="190525" cy="96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263"/>
              </a:lnTo>
              <a:lnTo>
                <a:pt x="190525" y="864263"/>
              </a:lnTo>
              <a:lnTo>
                <a:pt x="190525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25927-D796-4FE9-AB8B-05A678F92822}">
      <dsp:nvSpPr>
        <dsp:cNvPr id="0" name=""/>
        <dsp:cNvSpPr/>
      </dsp:nvSpPr>
      <dsp:spPr>
        <a:xfrm>
          <a:off x="3487303" y="450871"/>
          <a:ext cx="1498476" cy="969173"/>
        </a:xfrm>
        <a:custGeom>
          <a:avLst/>
          <a:gdLst/>
          <a:ahLst/>
          <a:cxnLst/>
          <a:rect l="0" t="0" r="0" b="0"/>
          <a:pathLst>
            <a:path>
              <a:moveTo>
                <a:pt x="1498476" y="0"/>
              </a:moveTo>
              <a:lnTo>
                <a:pt x="1498476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5A8F1-5DD8-4F69-8874-426EA661B5A8}">
      <dsp:nvSpPr>
        <dsp:cNvPr id="0" name=""/>
        <dsp:cNvSpPr/>
      </dsp:nvSpPr>
      <dsp:spPr>
        <a:xfrm>
          <a:off x="1874511" y="450871"/>
          <a:ext cx="3111269" cy="969173"/>
        </a:xfrm>
        <a:custGeom>
          <a:avLst/>
          <a:gdLst/>
          <a:ahLst/>
          <a:cxnLst/>
          <a:rect l="0" t="0" r="0" b="0"/>
          <a:pathLst>
            <a:path>
              <a:moveTo>
                <a:pt x="3111269" y="0"/>
              </a:moveTo>
              <a:lnTo>
                <a:pt x="3111269" y="864263"/>
              </a:lnTo>
              <a:lnTo>
                <a:pt x="0" y="864263"/>
              </a:lnTo>
              <a:lnTo>
                <a:pt x="0" y="96917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4E0D1-BE67-430B-AAF7-C1655FB5FD6C}">
      <dsp:nvSpPr>
        <dsp:cNvPr id="0" name=""/>
        <dsp:cNvSpPr/>
      </dsp:nvSpPr>
      <dsp:spPr>
        <a:xfrm>
          <a:off x="4551582" y="125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Region</a:t>
          </a:r>
        </a:p>
      </dsp:txBody>
      <dsp:txXfrm>
        <a:off x="4551582" y="1255"/>
        <a:ext cx="868395" cy="449616"/>
      </dsp:txXfrm>
    </dsp:sp>
    <dsp:sp modelId="{9B1C2DDE-B927-4FA4-B1E8-3001905304CC}">
      <dsp:nvSpPr>
        <dsp:cNvPr id="0" name=""/>
        <dsp:cNvSpPr/>
      </dsp:nvSpPr>
      <dsp:spPr>
        <a:xfrm>
          <a:off x="4725261" y="35095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725261" y="350957"/>
        <a:ext cx="781556" cy="149872"/>
      </dsp:txXfrm>
    </dsp:sp>
    <dsp:sp modelId="{CE24E1E0-980D-4523-BEAB-FF9A1475E5F5}">
      <dsp:nvSpPr>
        <dsp:cNvPr id="0" name=""/>
        <dsp:cNvSpPr/>
      </dsp:nvSpPr>
      <dsp:spPr>
        <a:xfrm>
          <a:off x="1440313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X-Small</a:t>
          </a:r>
        </a:p>
      </dsp:txBody>
      <dsp:txXfrm>
        <a:off x="1440313" y="1420045"/>
        <a:ext cx="868395" cy="449616"/>
      </dsp:txXfrm>
    </dsp:sp>
    <dsp:sp modelId="{FCCA6EA5-B565-4EA0-9681-B65C731CA689}">
      <dsp:nvSpPr>
        <dsp:cNvPr id="0" name=""/>
        <dsp:cNvSpPr/>
      </dsp:nvSpPr>
      <dsp:spPr>
        <a:xfrm>
          <a:off x="1613921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Lead</a:t>
          </a:r>
        </a:p>
      </dsp:txBody>
      <dsp:txXfrm>
        <a:off x="1613921" y="1769747"/>
        <a:ext cx="781556" cy="149872"/>
      </dsp:txXfrm>
    </dsp:sp>
    <dsp:sp modelId="{12501AFA-1EB6-4CAF-A68A-D72EF8215072}">
      <dsp:nvSpPr>
        <dsp:cNvPr id="0" name=""/>
        <dsp:cNvSpPr/>
      </dsp:nvSpPr>
      <dsp:spPr>
        <a:xfrm>
          <a:off x="3053105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</a:t>
          </a:r>
        </a:p>
      </dsp:txBody>
      <dsp:txXfrm>
        <a:off x="3053105" y="1420045"/>
        <a:ext cx="868395" cy="449616"/>
      </dsp:txXfrm>
    </dsp:sp>
    <dsp:sp modelId="{B3050786-06B1-48FC-AF6C-7916DE83A0D4}">
      <dsp:nvSpPr>
        <dsp:cNvPr id="0" name=""/>
        <dsp:cNvSpPr/>
      </dsp:nvSpPr>
      <dsp:spPr>
        <a:xfrm>
          <a:off x="322675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3226754" y="1769747"/>
        <a:ext cx="781556" cy="149872"/>
      </dsp:txXfrm>
    </dsp:sp>
    <dsp:sp modelId="{4F75DB1B-C586-4232-90E8-49C22692CC8B}">
      <dsp:nvSpPr>
        <dsp:cNvPr id="0" name=""/>
        <dsp:cNvSpPr/>
      </dsp:nvSpPr>
      <dsp:spPr>
        <a:xfrm>
          <a:off x="474210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Medium</a:t>
          </a:r>
        </a:p>
      </dsp:txBody>
      <dsp:txXfrm>
        <a:off x="4742108" y="1420045"/>
        <a:ext cx="868395" cy="449616"/>
      </dsp:txXfrm>
    </dsp:sp>
    <dsp:sp modelId="{D7AED4C0-BE78-4AF0-B48F-1C4ADC507589}">
      <dsp:nvSpPr>
        <dsp:cNvPr id="0" name=""/>
        <dsp:cNvSpPr/>
      </dsp:nvSpPr>
      <dsp:spPr>
        <a:xfrm>
          <a:off x="4915804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Manager.</a:t>
          </a:r>
        </a:p>
      </dsp:txBody>
      <dsp:txXfrm>
        <a:off x="4915804" y="1769747"/>
        <a:ext cx="781556" cy="149872"/>
      </dsp:txXfrm>
    </dsp:sp>
    <dsp:sp modelId="{8AC7D075-2ED5-47B6-9C0D-5D4F2AA3207F}">
      <dsp:nvSpPr>
        <dsp:cNvPr id="0" name=""/>
        <dsp:cNvSpPr/>
      </dsp:nvSpPr>
      <dsp:spPr>
        <a:xfrm>
          <a:off x="6478742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 to 7</a:t>
          </a:r>
        </a:p>
      </dsp:txBody>
      <dsp:txXfrm>
        <a:off x="6478742" y="1420045"/>
        <a:ext cx="868395" cy="449616"/>
      </dsp:txXfrm>
    </dsp:sp>
    <dsp:sp modelId="{A0917AF6-825D-4E8D-9894-284E0D5E7A93}">
      <dsp:nvSpPr>
        <dsp:cNvPr id="0" name=""/>
        <dsp:cNvSpPr/>
      </dsp:nvSpPr>
      <dsp:spPr>
        <a:xfrm>
          <a:off x="6662018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Stations</a:t>
          </a:r>
        </a:p>
      </dsp:txBody>
      <dsp:txXfrm>
        <a:off x="6662018" y="1769747"/>
        <a:ext cx="781556" cy="149872"/>
      </dsp:txXfrm>
    </dsp:sp>
    <dsp:sp modelId="{CAE701D8-4F75-471B-A796-D49E5F0F70E5}">
      <dsp:nvSpPr>
        <dsp:cNvPr id="0" name=""/>
        <dsp:cNvSpPr/>
      </dsp:nvSpPr>
      <dsp:spPr>
        <a:xfrm>
          <a:off x="8275478" y="1420045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Driver Success</a:t>
          </a:r>
        </a:p>
      </dsp:txBody>
      <dsp:txXfrm>
        <a:off x="8275478" y="1420045"/>
        <a:ext cx="868395" cy="449616"/>
      </dsp:txXfrm>
    </dsp:sp>
    <dsp:sp modelId="{D1FE3F9C-9ABB-4769-8DD7-7D6E9A74D102}">
      <dsp:nvSpPr>
        <dsp:cNvPr id="0" name=""/>
        <dsp:cNvSpPr/>
      </dsp:nvSpPr>
      <dsp:spPr>
        <a:xfrm>
          <a:off x="8514843" y="1769747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Supervisor</a:t>
          </a:r>
        </a:p>
      </dsp:txBody>
      <dsp:txXfrm>
        <a:off x="8514843" y="1769747"/>
        <a:ext cx="781556" cy="149872"/>
      </dsp:txXfrm>
    </dsp:sp>
    <dsp:sp modelId="{BB6CA0C6-320B-44DC-9E8D-C2B2A35A6F20}">
      <dsp:nvSpPr>
        <dsp:cNvPr id="0" name=""/>
        <dsp:cNvSpPr/>
      </dsp:nvSpPr>
      <dsp:spPr>
        <a:xfrm>
          <a:off x="3969054" y="710650"/>
          <a:ext cx="868395" cy="449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634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Recruit &amp; Train</a:t>
          </a:r>
        </a:p>
      </dsp:txBody>
      <dsp:txXfrm>
        <a:off x="3969054" y="710650"/>
        <a:ext cx="868395" cy="449616"/>
      </dsp:txXfrm>
    </dsp:sp>
    <dsp:sp modelId="{7A63C8E1-0C68-470E-BAD7-484463DEB946}">
      <dsp:nvSpPr>
        <dsp:cNvPr id="0" name=""/>
        <dsp:cNvSpPr/>
      </dsp:nvSpPr>
      <dsp:spPr>
        <a:xfrm>
          <a:off x="4142733" y="1060352"/>
          <a:ext cx="781556" cy="1498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Assignment v. Role</a:t>
          </a:r>
        </a:p>
      </dsp:txBody>
      <dsp:txXfrm>
        <a:off x="4142733" y="1060352"/>
        <a:ext cx="781556" cy="14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2021 Copyright </a:t>
            </a:r>
            <a:r>
              <a:rPr lang="en-US" dirty="0" err="1"/>
              <a:t>kent</a:t>
            </a:r>
            <a:r>
              <a:rPr lang="en-US" dirty="0"/>
              <a:t> </a:t>
            </a:r>
            <a:r>
              <a:rPr lang="en-US" dirty="0" err="1"/>
              <a:t>matthew</a:t>
            </a:r>
            <a:r>
              <a:rPr lang="en-US" dirty="0"/>
              <a:t> </a:t>
            </a:r>
            <a:r>
              <a:rPr lang="en-US" dirty="0" err="1"/>
              <a:t>rodgers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emf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Manager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Kent Rodgers</a:t>
            </a:r>
          </a:p>
          <a:p>
            <a:r>
              <a:rPr lang="en-US" dirty="0"/>
              <a:t>January 15,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A665-D5B2-43E1-A2D0-48BBB7C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AC5D-6F5D-45E3-A05E-82F6FEBD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 organization that will profitably achieve industry leading on-time delivery and client rating performance.</a:t>
            </a:r>
          </a:p>
          <a:p>
            <a:pPr lvl="1"/>
            <a:r>
              <a:rPr lang="en-US" dirty="0"/>
              <a:t>What would the team look like? </a:t>
            </a:r>
          </a:p>
          <a:p>
            <a:pPr lvl="1"/>
            <a:r>
              <a:rPr lang="en-US" dirty="0"/>
              <a:t>What is the background of each supervisor, and where will you recruit them from? </a:t>
            </a:r>
          </a:p>
          <a:p>
            <a:pPr lvl="1"/>
            <a:r>
              <a:rPr lang="en-US" dirty="0"/>
              <a:t>What is the reporting structure? </a:t>
            </a:r>
          </a:p>
          <a:p>
            <a:pPr lvl="1"/>
            <a:r>
              <a:rPr lang="en-US" dirty="0"/>
              <a:t>What roles operate across the whole region vs. only for the local market? </a:t>
            </a:r>
          </a:p>
          <a:p>
            <a:pPr lvl="1"/>
            <a:r>
              <a:rPr lang="en-US" dirty="0"/>
              <a:t>What are the KPIs you would use? </a:t>
            </a:r>
          </a:p>
          <a:p>
            <a:pPr lvl="1"/>
            <a:r>
              <a:rPr lang="en-US" dirty="0"/>
              <a:t>What meetings would your teams have and at what cadence? </a:t>
            </a:r>
          </a:p>
          <a:p>
            <a:pPr lvl="1"/>
            <a:r>
              <a:rPr lang="en-US" dirty="0"/>
              <a:t>What unique management insights would you bring to your team that would make them a model for how a market/region within the Veho organization should operate?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4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CD46375-39F5-472C-92BB-AF9182900B74}"/>
              </a:ext>
            </a:extLst>
          </p:cNvPr>
          <p:cNvSpPr/>
          <p:nvPr/>
        </p:nvSpPr>
        <p:spPr>
          <a:xfrm>
            <a:off x="8010525" y="5575880"/>
            <a:ext cx="30099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AA90A-E3CB-4098-9F57-8D20E9FF8440}"/>
              </a:ext>
            </a:extLst>
          </p:cNvPr>
          <p:cNvSpPr/>
          <p:nvPr/>
        </p:nvSpPr>
        <p:spPr>
          <a:xfrm>
            <a:off x="409575" y="4324350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Receive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570D4F-FB83-41FB-9957-9061511BD100}"/>
              </a:ext>
            </a:extLst>
          </p:cNvPr>
          <p:cNvSpPr/>
          <p:nvPr/>
        </p:nvSpPr>
        <p:spPr>
          <a:xfrm>
            <a:off x="409575" y="4735376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3DACF4-B927-4C1A-B5B7-7497EC7CDB55}"/>
              </a:ext>
            </a:extLst>
          </p:cNvPr>
          <p:cNvSpPr/>
          <p:nvPr/>
        </p:nvSpPr>
        <p:spPr>
          <a:xfrm>
            <a:off x="409575" y="5138892"/>
            <a:ext cx="7239000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Launch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609CDB-618B-40BB-A34D-FBEA1E864F26}"/>
              </a:ext>
            </a:extLst>
          </p:cNvPr>
          <p:cNvSpPr/>
          <p:nvPr/>
        </p:nvSpPr>
        <p:spPr>
          <a:xfrm>
            <a:off x="409575" y="5575880"/>
            <a:ext cx="1667524" cy="3333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Deliver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450D4-3A45-4ABE-B2F6-AD08537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A4C527-EAAF-4F12-9592-F989BCD67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864570"/>
              </p:ext>
            </p:extLst>
          </p:nvPr>
        </p:nvGraphicFramePr>
        <p:xfrm>
          <a:off x="1096963" y="2108200"/>
          <a:ext cx="10058400" cy="192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C1606-1C6F-4144-A83D-4EF3F478572B}"/>
              </a:ext>
            </a:extLst>
          </p:cNvPr>
          <p:cNvSpPr/>
          <p:nvPr/>
        </p:nvSpPr>
        <p:spPr>
          <a:xfrm>
            <a:off x="2238376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&lt;12 ground operations associates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743359-5C98-4A11-ACB0-CC82F8B52EFB}"/>
              </a:ext>
            </a:extLst>
          </p:cNvPr>
          <p:cNvSpPr/>
          <p:nvPr/>
        </p:nvSpPr>
        <p:spPr>
          <a:xfrm>
            <a:off x="3900164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24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2 leads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48370-8391-4474-B63C-4D9A6FED950E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AD655F-5AC9-402C-A478-B5D7CE4E9BDD}"/>
              </a:ext>
            </a:extLst>
          </p:cNvPr>
          <p:cNvSpPr/>
          <p:nvPr/>
        </p:nvSpPr>
        <p:spPr>
          <a:xfrm>
            <a:off x="910748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In-Route coordination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+ coaching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Approximately 1 associate for every 150 daily route hours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978DC7-88EB-430A-83DD-BD2F8397380B}"/>
              </a:ext>
            </a:extLst>
          </p:cNvPr>
          <p:cNvSpPr/>
          <p:nvPr/>
        </p:nvSpPr>
        <p:spPr>
          <a:xfrm>
            <a:off x="5621338" y="4208108"/>
            <a:ext cx="1443361" cy="16601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&lt;20 hour station window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 100 ground operations associates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---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&lt;= 5 supr./leads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6A520-B95B-48FE-A109-4108822225A6}"/>
              </a:ext>
            </a:extLst>
          </p:cNvPr>
          <p:cNvSpPr/>
          <p:nvPr/>
        </p:nvSpPr>
        <p:spPr>
          <a:xfrm>
            <a:off x="337351" y="2108200"/>
            <a:ext cx="1043773" cy="1450757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Structure to support four key business processes in dynamic &amp; growing markets</a:t>
            </a:r>
          </a:p>
        </p:txBody>
      </p:sp>
    </p:spTree>
    <p:extLst>
      <p:ext uri="{BB962C8B-B14F-4D97-AF65-F5344CB8AC3E}">
        <p14:creationId xmlns:p14="http://schemas.microsoft.com/office/powerpoint/2010/main" val="103964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9D35BD-605D-4C7D-94C1-BBEA9DFE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5" y="1932005"/>
            <a:ext cx="9019794" cy="4444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048ED5-1C66-451F-B816-0267BB5E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Indicators</a:t>
            </a:r>
            <a:br>
              <a:rPr lang="en-US" dirty="0"/>
            </a:br>
            <a:r>
              <a:rPr lang="en-US" dirty="0"/>
              <a:t> &amp; Performance Metrics by Role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7E9A-0182-4040-93C3-D4EBBF69060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1DA3B-1A01-467C-9711-47D356D6E66C}"/>
              </a:ext>
            </a:extLst>
          </p:cNvPr>
          <p:cNvSpPr/>
          <p:nvPr/>
        </p:nvSpPr>
        <p:spPr>
          <a:xfrm>
            <a:off x="7481887" y="2466974"/>
            <a:ext cx="838200" cy="38934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5A442-B34F-41E1-96E4-ADCF9ED7349F}"/>
              </a:ext>
            </a:extLst>
          </p:cNvPr>
          <p:cNvSpPr/>
          <p:nvPr/>
        </p:nvSpPr>
        <p:spPr>
          <a:xfrm>
            <a:off x="7481887" y="6276513"/>
            <a:ext cx="838200" cy="580553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Example Dashboard Next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9D7C9-D452-4D63-94B2-BE1F69E2B58A}"/>
              </a:ext>
            </a:extLst>
          </p:cNvPr>
          <p:cNvSpPr/>
          <p:nvPr/>
        </p:nvSpPr>
        <p:spPr>
          <a:xfrm>
            <a:off x="337351" y="2210363"/>
            <a:ext cx="1043772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5 to 7 Scorecard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Categories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10C10-D8DF-4FB4-829F-FD50922FB288}"/>
              </a:ext>
            </a:extLst>
          </p:cNvPr>
          <p:cNvSpPr/>
          <p:nvPr/>
        </p:nvSpPr>
        <p:spPr>
          <a:xfrm>
            <a:off x="337349" y="2947804"/>
            <a:ext cx="1043773" cy="101716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20 to 25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Key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Performance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Indicators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(&lt;= 40)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ADEE4-3ED1-4A98-8288-EA51B5E00B72}"/>
              </a:ext>
            </a:extLst>
          </p:cNvPr>
          <p:cNvSpPr/>
          <p:nvPr/>
        </p:nvSpPr>
        <p:spPr>
          <a:xfrm>
            <a:off x="337349" y="4119860"/>
            <a:ext cx="1043774" cy="10171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Targeting five performance metrics per role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1907AE-F9FA-48BE-9314-150C75AAD6FD}"/>
              </a:ext>
            </a:extLst>
          </p:cNvPr>
          <p:cNvSpPr/>
          <p:nvPr/>
        </p:nvSpPr>
        <p:spPr>
          <a:xfrm>
            <a:off x="337349" y="5259353"/>
            <a:ext cx="1043774" cy="10171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Awareness built with daily dashboard</a:t>
            </a:r>
          </a:p>
        </p:txBody>
      </p:sp>
    </p:spTree>
    <p:extLst>
      <p:ext uri="{BB962C8B-B14F-4D97-AF65-F5344CB8AC3E}">
        <p14:creationId xmlns:p14="http://schemas.microsoft.com/office/powerpoint/2010/main" val="25104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1DD63-97A5-43B1-B1B7-4EE8CDF48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7" b="26776"/>
          <a:stretch/>
        </p:blipFill>
        <p:spPr>
          <a:xfrm>
            <a:off x="973455" y="2038349"/>
            <a:ext cx="7315200" cy="2867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B55C03-2EA8-40B7-8868-A4E4EB0D9621}"/>
              </a:ext>
            </a:extLst>
          </p:cNvPr>
          <p:cNvSpPr/>
          <p:nvPr/>
        </p:nvSpPr>
        <p:spPr>
          <a:xfrm>
            <a:off x="946784" y="2006678"/>
            <a:ext cx="7341871" cy="30415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9C52A-DC78-4044-ACBF-A7A3B15E1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59"/>
          <a:stretch/>
        </p:blipFill>
        <p:spPr>
          <a:xfrm>
            <a:off x="5297805" y="3952875"/>
            <a:ext cx="6400800" cy="2366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19106-3412-44A9-AC4B-9E919B2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5109F-C20C-4159-B4E4-CF7B1467EBCD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E7E83-82F8-4EED-87AE-E02836E4E672}"/>
              </a:ext>
            </a:extLst>
          </p:cNvPr>
          <p:cNvSpPr/>
          <p:nvPr/>
        </p:nvSpPr>
        <p:spPr>
          <a:xfrm>
            <a:off x="99060" y="2006677"/>
            <a:ext cx="838200" cy="551321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Metrics =&gt; Daily Dashboard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1AA88-5440-416E-81FD-5FEA1BDBF536}"/>
              </a:ext>
            </a:extLst>
          </p:cNvPr>
          <p:cNvSpPr/>
          <p:nvPr/>
        </p:nvSpPr>
        <p:spPr>
          <a:xfrm>
            <a:off x="5261608" y="3905250"/>
            <a:ext cx="6549391" cy="24917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0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40243D67-E911-4CEF-A2AB-6474B141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80" y="1952714"/>
            <a:ext cx="9801606" cy="4299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E9044-91BC-47C8-BCE2-38CB4EAB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Communication &amp; Engagement</a:t>
            </a:r>
            <a:endParaRPr lang="en-US" sz="1600" dirty="0"/>
          </a:p>
        </p:txBody>
      </p:sp>
      <p:grpSp>
        <p:nvGrpSpPr>
          <p:cNvPr id="19" name="Content Placeholder 4" descr="Group of men">
            <a:extLst>
              <a:ext uri="{FF2B5EF4-FFF2-40B4-BE49-F238E27FC236}">
                <a16:creationId xmlns:a16="http://schemas.microsoft.com/office/drawing/2014/main" id="{E889138B-9B73-4F3E-9541-0A0CB162C45E}"/>
              </a:ext>
            </a:extLst>
          </p:cNvPr>
          <p:cNvGrpSpPr>
            <a:grpSpLocks noChangeAspect="1"/>
          </p:cNvGrpSpPr>
          <p:nvPr/>
        </p:nvGrpSpPr>
        <p:grpSpPr>
          <a:xfrm>
            <a:off x="5427965" y="2871597"/>
            <a:ext cx="212374" cy="192088"/>
            <a:chOff x="5717526" y="3619024"/>
            <a:chExt cx="817203" cy="739140"/>
          </a:xfrm>
          <a:solidFill>
            <a:schemeClr val="accent4">
              <a:lumMod val="75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4DB13-43D5-44A3-A356-85150E81E975}"/>
                </a:ext>
              </a:extLst>
            </p:cNvPr>
            <p:cNvSpPr/>
            <p:nvPr/>
          </p:nvSpPr>
          <p:spPr>
            <a:xfrm>
              <a:off x="629761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625FC3-59D3-4FF6-AAF2-79A1726548FE}"/>
                </a:ext>
              </a:extLst>
            </p:cNvPr>
            <p:cNvSpPr/>
            <p:nvPr/>
          </p:nvSpPr>
          <p:spPr>
            <a:xfrm>
              <a:off x="5821363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E1E8718-18B3-4384-A8F2-343BF38C8186}"/>
                </a:ext>
              </a:extLst>
            </p:cNvPr>
            <p:cNvSpPr/>
            <p:nvPr/>
          </p:nvSpPr>
          <p:spPr>
            <a:xfrm>
              <a:off x="6059488" y="3619024"/>
              <a:ext cx="133350" cy="133350"/>
            </a:xfrm>
            <a:custGeom>
              <a:avLst/>
              <a:gdLst>
                <a:gd name="connsiteX0" fmla="*/ 133350 w 133350"/>
                <a:gd name="connsiteY0" fmla="*/ 66675 h 133350"/>
                <a:gd name="connsiteX1" fmla="*/ 66675 w 133350"/>
                <a:gd name="connsiteY1" fmla="*/ 133350 h 133350"/>
                <a:gd name="connsiteX2" fmla="*/ 0 w 133350"/>
                <a:gd name="connsiteY2" fmla="*/ 66675 h 133350"/>
                <a:gd name="connsiteX3" fmla="*/ 66675 w 133350"/>
                <a:gd name="connsiteY3" fmla="*/ 0 h 133350"/>
                <a:gd name="connsiteX4" fmla="*/ 133350 w 133350"/>
                <a:gd name="connsiteY4" fmla="*/ 6667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6CA55-927C-4B0D-81D8-704EF7127EE8}"/>
                </a:ext>
              </a:extLst>
            </p:cNvPr>
            <p:cNvSpPr/>
            <p:nvPr/>
          </p:nvSpPr>
          <p:spPr>
            <a:xfrm>
              <a:off x="5957556" y="3772376"/>
              <a:ext cx="339060" cy="585787"/>
            </a:xfrm>
            <a:custGeom>
              <a:avLst/>
              <a:gdLst>
                <a:gd name="connsiteX0" fmla="*/ 338151 w 339060"/>
                <a:gd name="connsiteY0" fmla="*/ 223838 h 585787"/>
                <a:gd name="connsiteX1" fmla="*/ 295289 w 339060"/>
                <a:gd name="connsiteY1" fmla="*/ 65723 h 585787"/>
                <a:gd name="connsiteX2" fmla="*/ 286716 w 339060"/>
                <a:gd name="connsiteY2" fmla="*/ 50483 h 585787"/>
                <a:gd name="connsiteX3" fmla="*/ 220994 w 339060"/>
                <a:gd name="connsiteY3" fmla="*/ 8573 h 585787"/>
                <a:gd name="connsiteX4" fmla="*/ 169559 w 339060"/>
                <a:gd name="connsiteY4" fmla="*/ 0 h 585787"/>
                <a:gd name="connsiteX5" fmla="*/ 118124 w 339060"/>
                <a:gd name="connsiteY5" fmla="*/ 8573 h 585787"/>
                <a:gd name="connsiteX6" fmla="*/ 52401 w 339060"/>
                <a:gd name="connsiteY6" fmla="*/ 50483 h 585787"/>
                <a:gd name="connsiteX7" fmla="*/ 43829 w 339060"/>
                <a:gd name="connsiteY7" fmla="*/ 65723 h 585787"/>
                <a:gd name="connsiteX8" fmla="*/ 966 w 339060"/>
                <a:gd name="connsiteY8" fmla="*/ 223838 h 585787"/>
                <a:gd name="connsiteX9" fmla="*/ 20969 w 339060"/>
                <a:gd name="connsiteY9" fmla="*/ 260033 h 585787"/>
                <a:gd name="connsiteX10" fmla="*/ 28589 w 339060"/>
                <a:gd name="connsiteY10" fmla="*/ 260985 h 585787"/>
                <a:gd name="connsiteX11" fmla="*/ 56211 w 339060"/>
                <a:gd name="connsiteY11" fmla="*/ 240030 h 585787"/>
                <a:gd name="connsiteX12" fmla="*/ 94311 w 339060"/>
                <a:gd name="connsiteY12" fmla="*/ 100965 h 585787"/>
                <a:gd name="connsiteX13" fmla="*/ 94311 w 339060"/>
                <a:gd name="connsiteY13" fmla="*/ 585788 h 585787"/>
                <a:gd name="connsiteX14" fmla="*/ 151461 w 339060"/>
                <a:gd name="connsiteY14" fmla="*/ 585788 h 585787"/>
                <a:gd name="connsiteX15" fmla="*/ 151461 w 339060"/>
                <a:gd name="connsiteY15" fmla="*/ 313373 h 585787"/>
                <a:gd name="connsiteX16" fmla="*/ 189561 w 339060"/>
                <a:gd name="connsiteY16" fmla="*/ 313373 h 585787"/>
                <a:gd name="connsiteX17" fmla="*/ 189561 w 339060"/>
                <a:gd name="connsiteY17" fmla="*/ 584835 h 585787"/>
                <a:gd name="connsiteX18" fmla="*/ 246711 w 339060"/>
                <a:gd name="connsiteY18" fmla="*/ 584835 h 585787"/>
                <a:gd name="connsiteX19" fmla="*/ 246711 w 339060"/>
                <a:gd name="connsiteY19" fmla="*/ 100965 h 585787"/>
                <a:gd name="connsiteX20" fmla="*/ 284811 w 339060"/>
                <a:gd name="connsiteY20" fmla="*/ 240030 h 585787"/>
                <a:gd name="connsiteX21" fmla="*/ 312434 w 339060"/>
                <a:gd name="connsiteY21" fmla="*/ 260985 h 585787"/>
                <a:gd name="connsiteX22" fmla="*/ 320054 w 339060"/>
                <a:gd name="connsiteY22" fmla="*/ 260033 h 585787"/>
                <a:gd name="connsiteX23" fmla="*/ 338151 w 339060"/>
                <a:gd name="connsiteY23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9060" h="585787">
                  <a:moveTo>
                    <a:pt x="338151" y="223838"/>
                  </a:moveTo>
                  <a:lnTo>
                    <a:pt x="295289" y="65723"/>
                  </a:lnTo>
                  <a:cubicBezTo>
                    <a:pt x="293384" y="60008"/>
                    <a:pt x="290526" y="54293"/>
                    <a:pt x="286716" y="50483"/>
                  </a:cubicBezTo>
                  <a:cubicBezTo>
                    <a:pt x="268619" y="31433"/>
                    <a:pt x="245759" y="17145"/>
                    <a:pt x="220994" y="8573"/>
                  </a:cubicBezTo>
                  <a:cubicBezTo>
                    <a:pt x="204801" y="2858"/>
                    <a:pt x="187656" y="0"/>
                    <a:pt x="169559" y="0"/>
                  </a:cubicBezTo>
                  <a:cubicBezTo>
                    <a:pt x="151461" y="0"/>
                    <a:pt x="134316" y="2858"/>
                    <a:pt x="118124" y="8573"/>
                  </a:cubicBezTo>
                  <a:cubicBezTo>
                    <a:pt x="92406" y="17145"/>
                    <a:pt x="70499" y="31433"/>
                    <a:pt x="52401" y="50483"/>
                  </a:cubicBezTo>
                  <a:cubicBezTo>
                    <a:pt x="48591" y="55245"/>
                    <a:pt x="45734" y="60008"/>
                    <a:pt x="43829" y="65723"/>
                  </a:cubicBezTo>
                  <a:lnTo>
                    <a:pt x="966" y="223838"/>
                  </a:lnTo>
                  <a:cubicBezTo>
                    <a:pt x="-2844" y="239078"/>
                    <a:pt x="4776" y="256223"/>
                    <a:pt x="20969" y="260033"/>
                  </a:cubicBezTo>
                  <a:cubicBezTo>
                    <a:pt x="23826" y="260985"/>
                    <a:pt x="25731" y="260985"/>
                    <a:pt x="28589" y="260985"/>
                  </a:cubicBezTo>
                  <a:cubicBezTo>
                    <a:pt x="40971" y="260985"/>
                    <a:pt x="52401" y="252413"/>
                    <a:pt x="56211" y="240030"/>
                  </a:cubicBezTo>
                  <a:lnTo>
                    <a:pt x="94311" y="100965"/>
                  </a:lnTo>
                  <a:lnTo>
                    <a:pt x="94311" y="585788"/>
                  </a:lnTo>
                  <a:lnTo>
                    <a:pt x="151461" y="585788"/>
                  </a:lnTo>
                  <a:lnTo>
                    <a:pt x="151461" y="313373"/>
                  </a:lnTo>
                  <a:lnTo>
                    <a:pt x="189561" y="313373"/>
                  </a:lnTo>
                  <a:lnTo>
                    <a:pt x="189561" y="584835"/>
                  </a:lnTo>
                  <a:lnTo>
                    <a:pt x="246711" y="584835"/>
                  </a:lnTo>
                  <a:lnTo>
                    <a:pt x="246711" y="100965"/>
                  </a:lnTo>
                  <a:lnTo>
                    <a:pt x="284811" y="240030"/>
                  </a:lnTo>
                  <a:cubicBezTo>
                    <a:pt x="288621" y="252413"/>
                    <a:pt x="300051" y="260985"/>
                    <a:pt x="312434" y="260985"/>
                  </a:cubicBezTo>
                  <a:cubicBezTo>
                    <a:pt x="315291" y="260985"/>
                    <a:pt x="317196" y="260985"/>
                    <a:pt x="320054" y="260033"/>
                  </a:cubicBezTo>
                  <a:cubicBezTo>
                    <a:pt x="333389" y="256223"/>
                    <a:pt x="341961" y="239078"/>
                    <a:pt x="338151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1CF464-45E7-484C-A7BA-7223CA028570}"/>
                </a:ext>
              </a:extLst>
            </p:cNvPr>
            <p:cNvSpPr/>
            <p:nvPr/>
          </p:nvSpPr>
          <p:spPr>
            <a:xfrm>
              <a:off x="5717526" y="3771424"/>
              <a:ext cx="275286" cy="586740"/>
            </a:xfrm>
            <a:custGeom>
              <a:avLst/>
              <a:gdLst>
                <a:gd name="connsiteX0" fmla="*/ 220994 w 275286"/>
                <a:gd name="connsiteY0" fmla="*/ 220027 h 586740"/>
                <a:gd name="connsiteX1" fmla="*/ 263856 w 275286"/>
                <a:gd name="connsiteY1" fmla="*/ 61913 h 586740"/>
                <a:gd name="connsiteX2" fmla="*/ 275286 w 275286"/>
                <a:gd name="connsiteY2" fmla="*/ 39052 h 586740"/>
                <a:gd name="connsiteX3" fmla="*/ 220994 w 275286"/>
                <a:gd name="connsiteY3" fmla="*/ 8572 h 586740"/>
                <a:gd name="connsiteX4" fmla="*/ 169559 w 275286"/>
                <a:gd name="connsiteY4" fmla="*/ 0 h 586740"/>
                <a:gd name="connsiteX5" fmla="*/ 118124 w 275286"/>
                <a:gd name="connsiteY5" fmla="*/ 8572 h 586740"/>
                <a:gd name="connsiteX6" fmla="*/ 52401 w 275286"/>
                <a:gd name="connsiteY6" fmla="*/ 50482 h 586740"/>
                <a:gd name="connsiteX7" fmla="*/ 43829 w 275286"/>
                <a:gd name="connsiteY7" fmla="*/ 65722 h 586740"/>
                <a:gd name="connsiteX8" fmla="*/ 966 w 275286"/>
                <a:gd name="connsiteY8" fmla="*/ 224790 h 586740"/>
                <a:gd name="connsiteX9" fmla="*/ 20969 w 275286"/>
                <a:gd name="connsiteY9" fmla="*/ 260985 h 586740"/>
                <a:gd name="connsiteX10" fmla="*/ 28589 w 275286"/>
                <a:gd name="connsiteY10" fmla="*/ 261938 h 586740"/>
                <a:gd name="connsiteX11" fmla="*/ 56211 w 275286"/>
                <a:gd name="connsiteY11" fmla="*/ 240983 h 586740"/>
                <a:gd name="connsiteX12" fmla="*/ 94311 w 275286"/>
                <a:gd name="connsiteY12" fmla="*/ 101918 h 586740"/>
                <a:gd name="connsiteX13" fmla="*/ 94311 w 275286"/>
                <a:gd name="connsiteY13" fmla="*/ 586740 h 586740"/>
                <a:gd name="connsiteX14" fmla="*/ 151461 w 275286"/>
                <a:gd name="connsiteY14" fmla="*/ 586740 h 586740"/>
                <a:gd name="connsiteX15" fmla="*/ 151461 w 275286"/>
                <a:gd name="connsiteY15" fmla="*/ 314325 h 586740"/>
                <a:gd name="connsiteX16" fmla="*/ 189561 w 275286"/>
                <a:gd name="connsiteY16" fmla="*/ 314325 h 586740"/>
                <a:gd name="connsiteX17" fmla="*/ 189561 w 275286"/>
                <a:gd name="connsiteY17" fmla="*/ 585787 h 586740"/>
                <a:gd name="connsiteX18" fmla="*/ 246711 w 275286"/>
                <a:gd name="connsiteY18" fmla="*/ 585787 h 586740"/>
                <a:gd name="connsiteX19" fmla="*/ 246711 w 275286"/>
                <a:gd name="connsiteY19" fmla="*/ 277178 h 586740"/>
                <a:gd name="connsiteX20" fmla="*/ 220994 w 275286"/>
                <a:gd name="connsiteY20" fmla="*/ 220027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5286" h="586740">
                  <a:moveTo>
                    <a:pt x="220994" y="220027"/>
                  </a:moveTo>
                  <a:lnTo>
                    <a:pt x="263856" y="61913"/>
                  </a:lnTo>
                  <a:cubicBezTo>
                    <a:pt x="265761" y="53340"/>
                    <a:pt x="270524" y="45720"/>
                    <a:pt x="275286" y="39052"/>
                  </a:cubicBezTo>
                  <a:cubicBezTo>
                    <a:pt x="260046" y="25717"/>
                    <a:pt x="240996" y="15240"/>
                    <a:pt x="220994" y="8572"/>
                  </a:cubicBezTo>
                  <a:cubicBezTo>
                    <a:pt x="204801" y="2857"/>
                    <a:pt x="187656" y="0"/>
                    <a:pt x="169559" y="0"/>
                  </a:cubicBezTo>
                  <a:cubicBezTo>
                    <a:pt x="151461" y="0"/>
                    <a:pt x="134316" y="2857"/>
                    <a:pt x="118124" y="8572"/>
                  </a:cubicBezTo>
                  <a:cubicBezTo>
                    <a:pt x="92406" y="17145"/>
                    <a:pt x="70499" y="31432"/>
                    <a:pt x="52401" y="50482"/>
                  </a:cubicBezTo>
                  <a:cubicBezTo>
                    <a:pt x="48591" y="55245"/>
                    <a:pt x="45734" y="60007"/>
                    <a:pt x="43829" y="65722"/>
                  </a:cubicBezTo>
                  <a:lnTo>
                    <a:pt x="966" y="224790"/>
                  </a:lnTo>
                  <a:cubicBezTo>
                    <a:pt x="-2844" y="240030"/>
                    <a:pt x="4776" y="257175"/>
                    <a:pt x="20969" y="260985"/>
                  </a:cubicBezTo>
                  <a:cubicBezTo>
                    <a:pt x="23826" y="261938"/>
                    <a:pt x="25731" y="261938"/>
                    <a:pt x="28589" y="261938"/>
                  </a:cubicBezTo>
                  <a:cubicBezTo>
                    <a:pt x="40971" y="261938"/>
                    <a:pt x="52401" y="253365"/>
                    <a:pt x="56211" y="240983"/>
                  </a:cubicBezTo>
                  <a:lnTo>
                    <a:pt x="94311" y="101918"/>
                  </a:lnTo>
                  <a:lnTo>
                    <a:pt x="94311" y="586740"/>
                  </a:lnTo>
                  <a:lnTo>
                    <a:pt x="151461" y="586740"/>
                  </a:lnTo>
                  <a:lnTo>
                    <a:pt x="151461" y="314325"/>
                  </a:lnTo>
                  <a:lnTo>
                    <a:pt x="189561" y="314325"/>
                  </a:lnTo>
                  <a:lnTo>
                    <a:pt x="189561" y="585787"/>
                  </a:lnTo>
                  <a:lnTo>
                    <a:pt x="246711" y="585787"/>
                  </a:lnTo>
                  <a:lnTo>
                    <a:pt x="246711" y="277178"/>
                  </a:lnTo>
                  <a:cubicBezTo>
                    <a:pt x="226709" y="267653"/>
                    <a:pt x="215279" y="243840"/>
                    <a:pt x="220994" y="22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689A11-3930-4D7B-B0BD-7825DD564784}"/>
                </a:ext>
              </a:extLst>
            </p:cNvPr>
            <p:cNvSpPr/>
            <p:nvPr/>
          </p:nvSpPr>
          <p:spPr>
            <a:xfrm>
              <a:off x="6258560" y="3772376"/>
              <a:ext cx="276169" cy="585787"/>
            </a:xfrm>
            <a:custGeom>
              <a:avLst/>
              <a:gdLst>
                <a:gd name="connsiteX0" fmla="*/ 275273 w 276169"/>
                <a:gd name="connsiteY0" fmla="*/ 223838 h 585787"/>
                <a:gd name="connsiteX1" fmla="*/ 231457 w 276169"/>
                <a:gd name="connsiteY1" fmla="*/ 65723 h 585787"/>
                <a:gd name="connsiteX2" fmla="*/ 222885 w 276169"/>
                <a:gd name="connsiteY2" fmla="*/ 50483 h 585787"/>
                <a:gd name="connsiteX3" fmla="*/ 157163 w 276169"/>
                <a:gd name="connsiteY3" fmla="*/ 8573 h 585787"/>
                <a:gd name="connsiteX4" fmla="*/ 105727 w 276169"/>
                <a:gd name="connsiteY4" fmla="*/ 0 h 585787"/>
                <a:gd name="connsiteX5" fmla="*/ 54292 w 276169"/>
                <a:gd name="connsiteY5" fmla="*/ 8573 h 585787"/>
                <a:gd name="connsiteX6" fmla="*/ 0 w 276169"/>
                <a:gd name="connsiteY6" fmla="*/ 39053 h 585787"/>
                <a:gd name="connsiteX7" fmla="*/ 11430 w 276169"/>
                <a:gd name="connsiteY7" fmla="*/ 60960 h 585787"/>
                <a:gd name="connsiteX8" fmla="*/ 54292 w 276169"/>
                <a:gd name="connsiteY8" fmla="*/ 219075 h 585787"/>
                <a:gd name="connsiteX9" fmla="*/ 28575 w 276169"/>
                <a:gd name="connsiteY9" fmla="*/ 276225 h 585787"/>
                <a:gd name="connsiteX10" fmla="*/ 28575 w 276169"/>
                <a:gd name="connsiteY10" fmla="*/ 585788 h 585787"/>
                <a:gd name="connsiteX11" fmla="*/ 85725 w 276169"/>
                <a:gd name="connsiteY11" fmla="*/ 585788 h 585787"/>
                <a:gd name="connsiteX12" fmla="*/ 85725 w 276169"/>
                <a:gd name="connsiteY12" fmla="*/ 313373 h 585787"/>
                <a:gd name="connsiteX13" fmla="*/ 123825 w 276169"/>
                <a:gd name="connsiteY13" fmla="*/ 313373 h 585787"/>
                <a:gd name="connsiteX14" fmla="*/ 123825 w 276169"/>
                <a:gd name="connsiteY14" fmla="*/ 584835 h 585787"/>
                <a:gd name="connsiteX15" fmla="*/ 180975 w 276169"/>
                <a:gd name="connsiteY15" fmla="*/ 584835 h 585787"/>
                <a:gd name="connsiteX16" fmla="*/ 180975 w 276169"/>
                <a:gd name="connsiteY16" fmla="*/ 100965 h 585787"/>
                <a:gd name="connsiteX17" fmla="*/ 219075 w 276169"/>
                <a:gd name="connsiteY17" fmla="*/ 240030 h 585787"/>
                <a:gd name="connsiteX18" fmla="*/ 246698 w 276169"/>
                <a:gd name="connsiteY18" fmla="*/ 260985 h 585787"/>
                <a:gd name="connsiteX19" fmla="*/ 254317 w 276169"/>
                <a:gd name="connsiteY19" fmla="*/ 260033 h 585787"/>
                <a:gd name="connsiteX20" fmla="*/ 275273 w 276169"/>
                <a:gd name="connsiteY20" fmla="*/ 223838 h 58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6169" h="585787">
                  <a:moveTo>
                    <a:pt x="275273" y="223838"/>
                  </a:moveTo>
                  <a:lnTo>
                    <a:pt x="231457" y="65723"/>
                  </a:lnTo>
                  <a:cubicBezTo>
                    <a:pt x="229552" y="60008"/>
                    <a:pt x="226695" y="54293"/>
                    <a:pt x="222885" y="50483"/>
                  </a:cubicBezTo>
                  <a:cubicBezTo>
                    <a:pt x="204788" y="31433"/>
                    <a:pt x="181927" y="17145"/>
                    <a:pt x="157163" y="8573"/>
                  </a:cubicBezTo>
                  <a:cubicBezTo>
                    <a:pt x="140970" y="2858"/>
                    <a:pt x="123825" y="0"/>
                    <a:pt x="105727" y="0"/>
                  </a:cubicBezTo>
                  <a:cubicBezTo>
                    <a:pt x="87630" y="0"/>
                    <a:pt x="70485" y="2858"/>
                    <a:pt x="54292" y="8573"/>
                  </a:cubicBezTo>
                  <a:cubicBezTo>
                    <a:pt x="34290" y="15240"/>
                    <a:pt x="16192" y="25718"/>
                    <a:pt x="0" y="39053"/>
                  </a:cubicBezTo>
                  <a:cubicBezTo>
                    <a:pt x="5715" y="45720"/>
                    <a:pt x="9525" y="53340"/>
                    <a:pt x="11430" y="60960"/>
                  </a:cubicBezTo>
                  <a:lnTo>
                    <a:pt x="54292" y="219075"/>
                  </a:lnTo>
                  <a:cubicBezTo>
                    <a:pt x="60960" y="242888"/>
                    <a:pt x="48577" y="266700"/>
                    <a:pt x="28575" y="276225"/>
                  </a:cubicBezTo>
                  <a:lnTo>
                    <a:pt x="28575" y="585788"/>
                  </a:lnTo>
                  <a:lnTo>
                    <a:pt x="85725" y="585788"/>
                  </a:lnTo>
                  <a:lnTo>
                    <a:pt x="85725" y="313373"/>
                  </a:lnTo>
                  <a:lnTo>
                    <a:pt x="123825" y="313373"/>
                  </a:lnTo>
                  <a:lnTo>
                    <a:pt x="123825" y="584835"/>
                  </a:lnTo>
                  <a:lnTo>
                    <a:pt x="180975" y="584835"/>
                  </a:lnTo>
                  <a:lnTo>
                    <a:pt x="180975" y="100965"/>
                  </a:lnTo>
                  <a:lnTo>
                    <a:pt x="219075" y="240030"/>
                  </a:lnTo>
                  <a:cubicBezTo>
                    <a:pt x="222885" y="252413"/>
                    <a:pt x="234315" y="260985"/>
                    <a:pt x="246698" y="260985"/>
                  </a:cubicBezTo>
                  <a:cubicBezTo>
                    <a:pt x="249555" y="260985"/>
                    <a:pt x="251460" y="260985"/>
                    <a:pt x="254317" y="260033"/>
                  </a:cubicBezTo>
                  <a:cubicBezTo>
                    <a:pt x="270510" y="256223"/>
                    <a:pt x="279082" y="239078"/>
                    <a:pt x="275273" y="2238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6" name="Graphic 55" descr="Man">
            <a:extLst>
              <a:ext uri="{FF2B5EF4-FFF2-40B4-BE49-F238E27FC236}">
                <a16:creationId xmlns:a16="http://schemas.microsoft.com/office/drawing/2014/main" id="{31197279-3DA5-4DEE-8A37-C396C65F2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00" y="2133600"/>
            <a:ext cx="228600" cy="228600"/>
          </a:xfrm>
          <a:prstGeom prst="rect">
            <a:avLst/>
          </a:prstGeom>
        </p:spPr>
      </p:pic>
      <p:pic>
        <p:nvPicPr>
          <p:cNvPr id="64" name="Graphic 63" descr="Presentation with bar chart">
            <a:extLst>
              <a:ext uri="{FF2B5EF4-FFF2-40B4-BE49-F238E27FC236}">
                <a16:creationId xmlns:a16="http://schemas.microsoft.com/office/drawing/2014/main" id="{8C087D05-7B03-4C0E-B107-41508389B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1759" y="5699250"/>
            <a:ext cx="274320" cy="274320"/>
          </a:xfrm>
          <a:prstGeom prst="rect">
            <a:avLst/>
          </a:prstGeom>
        </p:spPr>
      </p:pic>
      <p:pic>
        <p:nvPicPr>
          <p:cNvPr id="66" name="Graphic 65" descr="Gauge">
            <a:extLst>
              <a:ext uri="{FF2B5EF4-FFF2-40B4-BE49-F238E27FC236}">
                <a16:creationId xmlns:a16="http://schemas.microsoft.com/office/drawing/2014/main" id="{A8A8F117-A09E-4282-B517-5C5DB2682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5440" y="5182343"/>
            <a:ext cx="274320" cy="274320"/>
          </a:xfrm>
          <a:prstGeom prst="rect">
            <a:avLst/>
          </a:prstGeom>
        </p:spPr>
      </p:pic>
      <p:pic>
        <p:nvPicPr>
          <p:cNvPr id="68" name="Graphic 67" descr="Customer review RTL">
            <a:extLst>
              <a:ext uri="{FF2B5EF4-FFF2-40B4-BE49-F238E27FC236}">
                <a16:creationId xmlns:a16="http://schemas.microsoft.com/office/drawing/2014/main" id="{F2DDFEDF-5BB5-456F-A391-F660E589A2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5440" y="4177665"/>
            <a:ext cx="274320" cy="274320"/>
          </a:xfrm>
          <a:prstGeom prst="rect">
            <a:avLst/>
          </a:prstGeom>
        </p:spPr>
      </p:pic>
      <p:pic>
        <p:nvPicPr>
          <p:cNvPr id="70" name="Graphic 69" descr="Boardroom">
            <a:extLst>
              <a:ext uri="{FF2B5EF4-FFF2-40B4-BE49-F238E27FC236}">
                <a16:creationId xmlns:a16="http://schemas.microsoft.com/office/drawing/2014/main" id="{2A181FF3-25A5-4503-BC1D-00BFAEE9C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9674" y="4664948"/>
            <a:ext cx="274320" cy="274320"/>
          </a:xfrm>
          <a:prstGeom prst="rect">
            <a:avLst/>
          </a:prstGeom>
        </p:spPr>
      </p:pic>
      <p:pic>
        <p:nvPicPr>
          <p:cNvPr id="72" name="Graphic 71" descr="Business Growth">
            <a:extLst>
              <a:ext uri="{FF2B5EF4-FFF2-40B4-BE49-F238E27FC236}">
                <a16:creationId xmlns:a16="http://schemas.microsoft.com/office/drawing/2014/main" id="{C3040907-D69B-43C1-A2FA-3365A8DA6C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5440" y="5458709"/>
            <a:ext cx="274320" cy="274320"/>
          </a:xfrm>
          <a:prstGeom prst="rect">
            <a:avLst/>
          </a:prstGeom>
        </p:spPr>
      </p:pic>
      <p:pic>
        <p:nvPicPr>
          <p:cNvPr id="74" name="Graphic 73" descr="Shooting star">
            <a:extLst>
              <a:ext uri="{FF2B5EF4-FFF2-40B4-BE49-F238E27FC236}">
                <a16:creationId xmlns:a16="http://schemas.microsoft.com/office/drawing/2014/main" id="{B144E28F-3C25-4CFB-AC0E-605E2929A0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33817" y="2598420"/>
            <a:ext cx="228600" cy="228600"/>
          </a:xfrm>
          <a:prstGeom prst="rect">
            <a:avLst/>
          </a:prstGeom>
        </p:spPr>
      </p:pic>
      <p:pic>
        <p:nvPicPr>
          <p:cNvPr id="76" name="Graphic 75" descr="Ribbon">
            <a:extLst>
              <a:ext uri="{FF2B5EF4-FFF2-40B4-BE49-F238E27FC236}">
                <a16:creationId xmlns:a16="http://schemas.microsoft.com/office/drawing/2014/main" id="{26BC1B8E-7E6C-4DF1-8E24-7691A107B6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45440" y="2362200"/>
            <a:ext cx="274320" cy="274320"/>
          </a:xfrm>
          <a:prstGeom prst="rect">
            <a:avLst/>
          </a:prstGeom>
        </p:spPr>
      </p:pic>
      <p:pic>
        <p:nvPicPr>
          <p:cNvPr id="78" name="Graphic 77" descr="Social network">
            <a:extLst>
              <a:ext uri="{FF2B5EF4-FFF2-40B4-BE49-F238E27FC236}">
                <a16:creationId xmlns:a16="http://schemas.microsoft.com/office/drawing/2014/main" id="{1B417124-EA11-40E5-909E-F5F4627400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45440" y="4415790"/>
            <a:ext cx="274320" cy="274320"/>
          </a:xfrm>
          <a:prstGeom prst="rect">
            <a:avLst/>
          </a:prstGeom>
        </p:spPr>
      </p:pic>
      <p:pic>
        <p:nvPicPr>
          <p:cNvPr id="80" name="Graphic 79" descr="Chevron arrows">
            <a:extLst>
              <a:ext uri="{FF2B5EF4-FFF2-40B4-BE49-F238E27FC236}">
                <a16:creationId xmlns:a16="http://schemas.microsoft.com/office/drawing/2014/main" id="{FA11E5EA-79C2-4DBF-AD95-B801289A31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20225" y="5921854"/>
            <a:ext cx="274320" cy="2743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9C2D64-C56C-4EA0-B912-A9D7AC1B6C80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73A71D95-53EC-4984-9215-969B6CD33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849" y="2133600"/>
            <a:ext cx="228600" cy="228600"/>
          </a:xfrm>
          <a:prstGeom prst="rect">
            <a:avLst/>
          </a:prstGeom>
        </p:spPr>
      </p:pic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CC7BB19C-7AC7-41C8-91AF-FDC7FEE59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8191" y="2133600"/>
            <a:ext cx="228600" cy="228600"/>
          </a:xfrm>
          <a:prstGeom prst="rect">
            <a:avLst/>
          </a:prstGeom>
        </p:spPr>
      </p:pic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D1363ED4-0912-426C-85AB-256967410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9691" y="2133600"/>
            <a:ext cx="228600" cy="2286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BB7A6098-C694-4511-AE7D-051CA595A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984" y="2133600"/>
            <a:ext cx="228600" cy="228600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0456D4A7-F16C-4E0D-A56A-D259F099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6959" y="2133600"/>
            <a:ext cx="228600" cy="2286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A4125042-CC3D-4615-B536-3F198B2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7034" y="2133600"/>
            <a:ext cx="228600" cy="2286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0E44B8A7-4379-4B29-8ED5-8EEA669CA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8534" y="2133600"/>
            <a:ext cx="228600" cy="228600"/>
          </a:xfrm>
          <a:prstGeom prst="rect">
            <a:avLst/>
          </a:prstGeom>
        </p:spPr>
      </p:pic>
      <p:pic>
        <p:nvPicPr>
          <p:cNvPr id="34" name="Graphic 33" descr="Man">
            <a:extLst>
              <a:ext uri="{FF2B5EF4-FFF2-40B4-BE49-F238E27FC236}">
                <a16:creationId xmlns:a16="http://schemas.microsoft.com/office/drawing/2014/main" id="{CE367584-F096-420F-85EB-F915815B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2195" y="2133600"/>
            <a:ext cx="228600" cy="228600"/>
          </a:xfrm>
          <a:prstGeom prst="rect">
            <a:avLst/>
          </a:prstGeom>
        </p:spPr>
      </p:pic>
      <p:pic>
        <p:nvPicPr>
          <p:cNvPr id="35" name="Graphic 34" descr="Man">
            <a:extLst>
              <a:ext uri="{FF2B5EF4-FFF2-40B4-BE49-F238E27FC236}">
                <a16:creationId xmlns:a16="http://schemas.microsoft.com/office/drawing/2014/main" id="{7E327777-5888-4777-9D24-E0334D03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4170" y="2133600"/>
            <a:ext cx="228600" cy="228600"/>
          </a:xfrm>
          <a:prstGeom prst="rect">
            <a:avLst/>
          </a:prstGeom>
        </p:spPr>
      </p:pic>
      <p:pic>
        <p:nvPicPr>
          <p:cNvPr id="36" name="Graphic 35" descr="Man">
            <a:extLst>
              <a:ext uri="{FF2B5EF4-FFF2-40B4-BE49-F238E27FC236}">
                <a16:creationId xmlns:a16="http://schemas.microsoft.com/office/drawing/2014/main" id="{04C1A61B-E8F7-4151-907F-C2839D8A6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4245" y="2133600"/>
            <a:ext cx="228600" cy="228600"/>
          </a:xfrm>
          <a:prstGeom prst="rect">
            <a:avLst/>
          </a:prstGeom>
        </p:spPr>
      </p:pic>
      <p:pic>
        <p:nvPicPr>
          <p:cNvPr id="37" name="Graphic 36" descr="Man">
            <a:extLst>
              <a:ext uri="{FF2B5EF4-FFF2-40B4-BE49-F238E27FC236}">
                <a16:creationId xmlns:a16="http://schemas.microsoft.com/office/drawing/2014/main" id="{A251AB9E-7E3C-4C90-806E-78148C264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5745" y="2133600"/>
            <a:ext cx="228600" cy="228600"/>
          </a:xfrm>
          <a:prstGeom prst="rect">
            <a:avLst/>
          </a:prstGeom>
        </p:spPr>
      </p:pic>
      <p:pic>
        <p:nvPicPr>
          <p:cNvPr id="38" name="Graphic 37" descr="Ribbon">
            <a:extLst>
              <a:ext uri="{FF2B5EF4-FFF2-40B4-BE49-F238E27FC236}">
                <a16:creationId xmlns:a16="http://schemas.microsoft.com/office/drawing/2014/main" id="{F2A0B565-ADE9-4484-8734-DF1F4F7A9B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53020" y="2362200"/>
            <a:ext cx="274320" cy="274320"/>
          </a:xfrm>
          <a:prstGeom prst="rect">
            <a:avLst/>
          </a:prstGeom>
        </p:spPr>
      </p:pic>
      <p:pic>
        <p:nvPicPr>
          <p:cNvPr id="39" name="Graphic 38" descr="Ribbon">
            <a:extLst>
              <a:ext uri="{FF2B5EF4-FFF2-40B4-BE49-F238E27FC236}">
                <a16:creationId xmlns:a16="http://schemas.microsoft.com/office/drawing/2014/main" id="{E8821D54-75C9-4B3A-B0C1-01AD93EF93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32739" y="2362200"/>
            <a:ext cx="274320" cy="274320"/>
          </a:xfrm>
          <a:prstGeom prst="rect">
            <a:avLst/>
          </a:prstGeom>
        </p:spPr>
      </p:pic>
      <p:pic>
        <p:nvPicPr>
          <p:cNvPr id="40" name="Graphic 39" descr="Ribbon">
            <a:extLst>
              <a:ext uri="{FF2B5EF4-FFF2-40B4-BE49-F238E27FC236}">
                <a16:creationId xmlns:a16="http://schemas.microsoft.com/office/drawing/2014/main" id="{FF646BB9-6CBC-4327-A118-A6210D72F8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95675" y="2362200"/>
            <a:ext cx="274320" cy="274320"/>
          </a:xfrm>
          <a:prstGeom prst="rect">
            <a:avLst/>
          </a:prstGeom>
        </p:spPr>
      </p:pic>
      <p:pic>
        <p:nvPicPr>
          <p:cNvPr id="41" name="Graphic 40" descr="Shooting star">
            <a:extLst>
              <a:ext uri="{FF2B5EF4-FFF2-40B4-BE49-F238E27FC236}">
                <a16:creationId xmlns:a16="http://schemas.microsoft.com/office/drawing/2014/main" id="{7AD67478-810E-4313-ADE7-17CDF851D1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09849" y="2598420"/>
            <a:ext cx="228600" cy="228600"/>
          </a:xfrm>
          <a:prstGeom prst="rect">
            <a:avLst/>
          </a:prstGeom>
        </p:spPr>
      </p:pic>
      <p:pic>
        <p:nvPicPr>
          <p:cNvPr id="42" name="Graphic 41" descr="Shooting star">
            <a:extLst>
              <a:ext uri="{FF2B5EF4-FFF2-40B4-BE49-F238E27FC236}">
                <a16:creationId xmlns:a16="http://schemas.microsoft.com/office/drawing/2014/main" id="{3ADAD740-B824-46DD-9FB0-CD2B6B3F20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0269" y="2598420"/>
            <a:ext cx="228600" cy="228600"/>
          </a:xfrm>
          <a:prstGeom prst="rect">
            <a:avLst/>
          </a:prstGeom>
        </p:spPr>
      </p:pic>
      <p:pic>
        <p:nvPicPr>
          <p:cNvPr id="43" name="Graphic 42" descr="Shooting star">
            <a:extLst>
              <a:ext uri="{FF2B5EF4-FFF2-40B4-BE49-F238E27FC236}">
                <a16:creationId xmlns:a16="http://schemas.microsoft.com/office/drawing/2014/main" id="{4C9EA82C-EC1B-4C8F-A5DB-F1C743FDD5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77154" y="2598420"/>
            <a:ext cx="228600" cy="228600"/>
          </a:xfrm>
          <a:prstGeom prst="rect">
            <a:avLst/>
          </a:prstGeom>
        </p:spPr>
      </p:pic>
      <p:pic>
        <p:nvPicPr>
          <p:cNvPr id="44" name="Graphic 43" descr="Shooting star">
            <a:extLst>
              <a:ext uri="{FF2B5EF4-FFF2-40B4-BE49-F238E27FC236}">
                <a16:creationId xmlns:a16="http://schemas.microsoft.com/office/drawing/2014/main" id="{71C18D58-A0F1-41C4-A246-7A24429019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36243" y="2598420"/>
            <a:ext cx="228600" cy="228600"/>
          </a:xfrm>
          <a:prstGeom prst="rect">
            <a:avLst/>
          </a:prstGeom>
        </p:spPr>
      </p:pic>
      <p:pic>
        <p:nvPicPr>
          <p:cNvPr id="45" name="Graphic 44" descr="Shooting star">
            <a:extLst>
              <a:ext uri="{FF2B5EF4-FFF2-40B4-BE49-F238E27FC236}">
                <a16:creationId xmlns:a16="http://schemas.microsoft.com/office/drawing/2014/main" id="{B9F0384B-FBF1-4DA2-BAE9-439E0DF2D1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9560" y="2598420"/>
            <a:ext cx="228600" cy="228600"/>
          </a:xfrm>
          <a:prstGeom prst="rect">
            <a:avLst/>
          </a:prstGeom>
        </p:spPr>
      </p:pic>
      <p:pic>
        <p:nvPicPr>
          <p:cNvPr id="46" name="Graphic 45" descr="Shooting star">
            <a:extLst>
              <a:ext uri="{FF2B5EF4-FFF2-40B4-BE49-F238E27FC236}">
                <a16:creationId xmlns:a16="http://schemas.microsoft.com/office/drawing/2014/main" id="{EBC0CCB5-D566-4800-8571-57ECF574A4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2695" y="2598420"/>
            <a:ext cx="228600" cy="228600"/>
          </a:xfrm>
          <a:prstGeom prst="rect">
            <a:avLst/>
          </a:prstGeom>
        </p:spPr>
      </p:pic>
      <p:pic>
        <p:nvPicPr>
          <p:cNvPr id="47" name="Graphic 46" descr="Shooting star">
            <a:extLst>
              <a:ext uri="{FF2B5EF4-FFF2-40B4-BE49-F238E27FC236}">
                <a16:creationId xmlns:a16="http://schemas.microsoft.com/office/drawing/2014/main" id="{5A8ACDD3-B0C3-448F-ACEA-555399D716F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79580" y="2598420"/>
            <a:ext cx="228600" cy="228600"/>
          </a:xfrm>
          <a:prstGeom prst="rect">
            <a:avLst/>
          </a:prstGeom>
        </p:spPr>
      </p:pic>
      <p:pic>
        <p:nvPicPr>
          <p:cNvPr id="48" name="Graphic 47" descr="Shooting star">
            <a:extLst>
              <a:ext uri="{FF2B5EF4-FFF2-40B4-BE49-F238E27FC236}">
                <a16:creationId xmlns:a16="http://schemas.microsoft.com/office/drawing/2014/main" id="{D32D0673-9A69-48B5-B4B8-160986F1E6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02469" y="2620188"/>
            <a:ext cx="228600" cy="228600"/>
          </a:xfrm>
          <a:prstGeom prst="rect">
            <a:avLst/>
          </a:prstGeom>
        </p:spPr>
      </p:pic>
      <p:pic>
        <p:nvPicPr>
          <p:cNvPr id="49" name="Graphic 48" descr="Shooting star">
            <a:extLst>
              <a:ext uri="{FF2B5EF4-FFF2-40B4-BE49-F238E27FC236}">
                <a16:creationId xmlns:a16="http://schemas.microsoft.com/office/drawing/2014/main" id="{B026218A-543C-4367-8FE7-EE82D01B1C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95786" y="2620188"/>
            <a:ext cx="228600" cy="228600"/>
          </a:xfrm>
          <a:prstGeom prst="rect">
            <a:avLst/>
          </a:prstGeom>
        </p:spPr>
      </p:pic>
      <p:pic>
        <p:nvPicPr>
          <p:cNvPr id="50" name="Graphic 49" descr="Shooting star">
            <a:extLst>
              <a:ext uri="{FF2B5EF4-FFF2-40B4-BE49-F238E27FC236}">
                <a16:creationId xmlns:a16="http://schemas.microsoft.com/office/drawing/2014/main" id="{C3518AA4-E8C8-45EE-A336-68CD81660B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8921" y="2620188"/>
            <a:ext cx="228600" cy="228600"/>
          </a:xfrm>
          <a:prstGeom prst="rect">
            <a:avLst/>
          </a:prstGeom>
        </p:spPr>
      </p:pic>
      <p:pic>
        <p:nvPicPr>
          <p:cNvPr id="51" name="Graphic 50" descr="Shooting star">
            <a:extLst>
              <a:ext uri="{FF2B5EF4-FFF2-40B4-BE49-F238E27FC236}">
                <a16:creationId xmlns:a16="http://schemas.microsoft.com/office/drawing/2014/main" id="{FDD56DBF-7437-497C-93E9-71F7D8CBBC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45806" y="2620188"/>
            <a:ext cx="228600" cy="228600"/>
          </a:xfrm>
          <a:prstGeom prst="rect">
            <a:avLst/>
          </a:prstGeom>
        </p:spPr>
      </p:pic>
      <p:pic>
        <p:nvPicPr>
          <p:cNvPr id="52" name="Graphic 51" descr="Customer review RTL">
            <a:extLst>
              <a:ext uri="{FF2B5EF4-FFF2-40B4-BE49-F238E27FC236}">
                <a16:creationId xmlns:a16="http://schemas.microsoft.com/office/drawing/2014/main" id="{2EA82355-FA3D-4B88-8B47-FB2B0AB594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7270" y="4177665"/>
            <a:ext cx="274320" cy="274320"/>
          </a:xfrm>
          <a:prstGeom prst="rect">
            <a:avLst/>
          </a:prstGeom>
        </p:spPr>
      </p:pic>
      <p:pic>
        <p:nvPicPr>
          <p:cNvPr id="53" name="Graphic 52" descr="Customer review RTL">
            <a:extLst>
              <a:ext uri="{FF2B5EF4-FFF2-40B4-BE49-F238E27FC236}">
                <a16:creationId xmlns:a16="http://schemas.microsoft.com/office/drawing/2014/main" id="{3F7954F6-A648-4F5F-9955-42CDEB6C72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5011" y="4177665"/>
            <a:ext cx="274320" cy="274320"/>
          </a:xfrm>
          <a:prstGeom prst="rect">
            <a:avLst/>
          </a:prstGeom>
        </p:spPr>
      </p:pic>
      <p:pic>
        <p:nvPicPr>
          <p:cNvPr id="54" name="Graphic 53" descr="Customer review RTL">
            <a:extLst>
              <a:ext uri="{FF2B5EF4-FFF2-40B4-BE49-F238E27FC236}">
                <a16:creationId xmlns:a16="http://schemas.microsoft.com/office/drawing/2014/main" id="{41EFCC6D-3035-4F80-9BD3-5E3C653FF0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1310" y="4177665"/>
            <a:ext cx="274320" cy="274320"/>
          </a:xfrm>
          <a:prstGeom prst="rect">
            <a:avLst/>
          </a:prstGeom>
        </p:spPr>
      </p:pic>
      <p:pic>
        <p:nvPicPr>
          <p:cNvPr id="55" name="Graphic 54" descr="Boardroom">
            <a:extLst>
              <a:ext uri="{FF2B5EF4-FFF2-40B4-BE49-F238E27FC236}">
                <a16:creationId xmlns:a16="http://schemas.microsoft.com/office/drawing/2014/main" id="{5FBF2BB5-2BD4-4896-9744-4B1CED21F8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46475" y="4664948"/>
            <a:ext cx="274320" cy="274320"/>
          </a:xfrm>
          <a:prstGeom prst="rect">
            <a:avLst/>
          </a:prstGeom>
        </p:spPr>
      </p:pic>
      <p:pic>
        <p:nvPicPr>
          <p:cNvPr id="57" name="Graphic 56" descr="Gauge">
            <a:extLst>
              <a:ext uri="{FF2B5EF4-FFF2-40B4-BE49-F238E27FC236}">
                <a16:creationId xmlns:a16="http://schemas.microsoft.com/office/drawing/2014/main" id="{EA7C0B52-25D4-4371-8411-5FD41B104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2885" y="5178904"/>
            <a:ext cx="274320" cy="2743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5D423F-9C20-422F-BDF0-DA5132437FB6}"/>
              </a:ext>
            </a:extLst>
          </p:cNvPr>
          <p:cNvCxnSpPr/>
          <p:nvPr/>
        </p:nvCxnSpPr>
        <p:spPr>
          <a:xfrm>
            <a:off x="4828116" y="5316064"/>
            <a:ext cx="545472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Business Growth">
            <a:extLst>
              <a:ext uri="{FF2B5EF4-FFF2-40B4-BE49-F238E27FC236}">
                <a16:creationId xmlns:a16="http://schemas.microsoft.com/office/drawing/2014/main" id="{CA6E7292-6B95-41DC-B1F7-346715D9FB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066" y="5446263"/>
            <a:ext cx="274320" cy="274320"/>
          </a:xfrm>
          <a:prstGeom prst="rect">
            <a:avLst/>
          </a:prstGeom>
        </p:spPr>
      </p:pic>
      <p:pic>
        <p:nvPicPr>
          <p:cNvPr id="61" name="Graphic 60" descr="Business Growth">
            <a:extLst>
              <a:ext uri="{FF2B5EF4-FFF2-40B4-BE49-F238E27FC236}">
                <a16:creationId xmlns:a16="http://schemas.microsoft.com/office/drawing/2014/main" id="{62307B38-52E9-4B28-B46D-866B66428E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04969" y="5446263"/>
            <a:ext cx="274320" cy="274320"/>
          </a:xfrm>
          <a:prstGeom prst="rect">
            <a:avLst/>
          </a:prstGeom>
        </p:spPr>
      </p:pic>
      <p:pic>
        <p:nvPicPr>
          <p:cNvPr id="62" name="Graphic 61" descr="Business Growth">
            <a:extLst>
              <a:ext uri="{FF2B5EF4-FFF2-40B4-BE49-F238E27FC236}">
                <a16:creationId xmlns:a16="http://schemas.microsoft.com/office/drawing/2014/main" id="{A87FA3D3-B626-4791-898A-082B6E09D7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9911" y="5458709"/>
            <a:ext cx="274320" cy="274320"/>
          </a:xfrm>
          <a:prstGeom prst="rect">
            <a:avLst/>
          </a:prstGeom>
        </p:spPr>
      </p:pic>
      <p:pic>
        <p:nvPicPr>
          <p:cNvPr id="63" name="Graphic 62" descr="Business Growth">
            <a:extLst>
              <a:ext uri="{FF2B5EF4-FFF2-40B4-BE49-F238E27FC236}">
                <a16:creationId xmlns:a16="http://schemas.microsoft.com/office/drawing/2014/main" id="{67A42CF5-5C82-4E9A-8626-90C02FDD4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4357" y="5446263"/>
            <a:ext cx="274320" cy="274320"/>
          </a:xfrm>
          <a:prstGeom prst="rect">
            <a:avLst/>
          </a:prstGeom>
        </p:spPr>
      </p:pic>
      <p:pic>
        <p:nvPicPr>
          <p:cNvPr id="65" name="Graphic 64" descr="Business Growth">
            <a:extLst>
              <a:ext uri="{FF2B5EF4-FFF2-40B4-BE49-F238E27FC236}">
                <a16:creationId xmlns:a16="http://schemas.microsoft.com/office/drawing/2014/main" id="{B14A1C8B-85D7-491C-8573-EB470E8562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4511" y="5434455"/>
            <a:ext cx="274320" cy="274320"/>
          </a:xfrm>
          <a:prstGeom prst="rect">
            <a:avLst/>
          </a:prstGeom>
        </p:spPr>
      </p:pic>
      <p:pic>
        <p:nvPicPr>
          <p:cNvPr id="67" name="Graphic 66" descr="Business Growth">
            <a:extLst>
              <a:ext uri="{FF2B5EF4-FFF2-40B4-BE49-F238E27FC236}">
                <a16:creationId xmlns:a16="http://schemas.microsoft.com/office/drawing/2014/main" id="{5B60B9BA-E6DA-43AA-BED8-F245FBD8D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5163" y="5436023"/>
            <a:ext cx="274320" cy="274320"/>
          </a:xfrm>
          <a:prstGeom prst="rect">
            <a:avLst/>
          </a:prstGeom>
        </p:spPr>
      </p:pic>
      <p:pic>
        <p:nvPicPr>
          <p:cNvPr id="69" name="Graphic 68" descr="Business Growth">
            <a:extLst>
              <a:ext uri="{FF2B5EF4-FFF2-40B4-BE49-F238E27FC236}">
                <a16:creationId xmlns:a16="http://schemas.microsoft.com/office/drawing/2014/main" id="{F93ACFD4-215F-4E64-B208-351CA82EC4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6290" y="5434455"/>
            <a:ext cx="274320" cy="274320"/>
          </a:xfrm>
          <a:prstGeom prst="rect">
            <a:avLst/>
          </a:prstGeom>
        </p:spPr>
      </p:pic>
      <p:pic>
        <p:nvPicPr>
          <p:cNvPr id="71" name="Graphic 70" descr="Business Growth">
            <a:extLst>
              <a:ext uri="{FF2B5EF4-FFF2-40B4-BE49-F238E27FC236}">
                <a16:creationId xmlns:a16="http://schemas.microsoft.com/office/drawing/2014/main" id="{D3963E90-F753-472B-A8C1-C14F1CA6EF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03523" y="5445730"/>
            <a:ext cx="274320" cy="274320"/>
          </a:xfrm>
          <a:prstGeom prst="rect">
            <a:avLst/>
          </a:prstGeom>
        </p:spPr>
      </p:pic>
      <p:pic>
        <p:nvPicPr>
          <p:cNvPr id="73" name="Graphic 72" descr="Business Growth">
            <a:extLst>
              <a:ext uri="{FF2B5EF4-FFF2-40B4-BE49-F238E27FC236}">
                <a16:creationId xmlns:a16="http://schemas.microsoft.com/office/drawing/2014/main" id="{8FE84662-05F6-4311-9BEE-D44BD69A56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01943" y="5453224"/>
            <a:ext cx="274320" cy="274320"/>
          </a:xfrm>
          <a:prstGeom prst="rect">
            <a:avLst/>
          </a:prstGeom>
        </p:spPr>
      </p:pic>
      <p:pic>
        <p:nvPicPr>
          <p:cNvPr id="75" name="Graphic 74" descr="Business Growth">
            <a:extLst>
              <a:ext uri="{FF2B5EF4-FFF2-40B4-BE49-F238E27FC236}">
                <a16:creationId xmlns:a16="http://schemas.microsoft.com/office/drawing/2014/main" id="{D490C569-8C61-4CF5-BD77-500584A16C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6989" y="5445730"/>
            <a:ext cx="274320" cy="274320"/>
          </a:xfrm>
          <a:prstGeom prst="rect">
            <a:avLst/>
          </a:prstGeom>
        </p:spPr>
      </p:pic>
      <p:pic>
        <p:nvPicPr>
          <p:cNvPr id="77" name="Graphic 76" descr="Business Growth">
            <a:extLst>
              <a:ext uri="{FF2B5EF4-FFF2-40B4-BE49-F238E27FC236}">
                <a16:creationId xmlns:a16="http://schemas.microsoft.com/office/drawing/2014/main" id="{4D9A82B1-9416-4872-AB69-8C030109F1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82396" y="5434455"/>
            <a:ext cx="274320" cy="274320"/>
          </a:xfrm>
          <a:prstGeom prst="rect">
            <a:avLst/>
          </a:prstGeom>
        </p:spPr>
      </p:pic>
      <p:pic>
        <p:nvPicPr>
          <p:cNvPr id="79" name="Graphic 78" descr="Presentation with bar chart">
            <a:extLst>
              <a:ext uri="{FF2B5EF4-FFF2-40B4-BE49-F238E27FC236}">
                <a16:creationId xmlns:a16="http://schemas.microsoft.com/office/drawing/2014/main" id="{C1DC9010-D4B7-4259-9D42-C559C68A2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92400" y="5691475"/>
            <a:ext cx="274320" cy="274320"/>
          </a:xfrm>
          <a:prstGeom prst="rect">
            <a:avLst/>
          </a:prstGeom>
        </p:spPr>
      </p:pic>
      <p:pic>
        <p:nvPicPr>
          <p:cNvPr id="81" name="Graphic 80" descr="Presentation with bar chart">
            <a:extLst>
              <a:ext uri="{FF2B5EF4-FFF2-40B4-BE49-F238E27FC236}">
                <a16:creationId xmlns:a16="http://schemas.microsoft.com/office/drawing/2014/main" id="{DF86A06D-D597-4FC0-AB35-5FAC086AA5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0122" y="5699250"/>
            <a:ext cx="274320" cy="274320"/>
          </a:xfrm>
          <a:prstGeom prst="rect">
            <a:avLst/>
          </a:prstGeom>
        </p:spPr>
      </p:pic>
      <p:pic>
        <p:nvPicPr>
          <p:cNvPr id="82" name="Graphic 81" descr="Chevron arrows">
            <a:extLst>
              <a:ext uri="{FF2B5EF4-FFF2-40B4-BE49-F238E27FC236}">
                <a16:creationId xmlns:a16="http://schemas.microsoft.com/office/drawing/2014/main" id="{B347F5A6-E881-441E-8439-CB8C28D3C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20175" y="5921854"/>
            <a:ext cx="274320" cy="27432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1DA5C3-BCA7-41D7-B5B9-5696AAF9E37F}"/>
              </a:ext>
            </a:extLst>
          </p:cNvPr>
          <p:cNvCxnSpPr>
            <a:cxnSpLocks/>
          </p:cNvCxnSpPr>
          <p:nvPr/>
        </p:nvCxnSpPr>
        <p:spPr>
          <a:xfrm>
            <a:off x="4333817" y="5030314"/>
            <a:ext cx="64604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Graphic 83" descr="Social network">
            <a:extLst>
              <a:ext uri="{FF2B5EF4-FFF2-40B4-BE49-F238E27FC236}">
                <a16:creationId xmlns:a16="http://schemas.microsoft.com/office/drawing/2014/main" id="{6DAE7B70-3C2B-4CCC-8CF4-AA8B111C08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16080" y="4415790"/>
            <a:ext cx="274320" cy="274320"/>
          </a:xfrm>
          <a:prstGeom prst="rect">
            <a:avLst/>
          </a:prstGeom>
        </p:spPr>
      </p:pic>
      <p:pic>
        <p:nvPicPr>
          <p:cNvPr id="85" name="Graphic 84" descr="Social network">
            <a:extLst>
              <a:ext uri="{FF2B5EF4-FFF2-40B4-BE49-F238E27FC236}">
                <a16:creationId xmlns:a16="http://schemas.microsoft.com/office/drawing/2014/main" id="{EB3234FB-5229-44C1-9885-33C04841F2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66019" y="4415790"/>
            <a:ext cx="274320" cy="274320"/>
          </a:xfrm>
          <a:prstGeom prst="rect">
            <a:avLst/>
          </a:prstGeom>
        </p:spPr>
      </p:pic>
      <p:pic>
        <p:nvPicPr>
          <p:cNvPr id="86" name="Graphic 85" descr="Social network">
            <a:extLst>
              <a:ext uri="{FF2B5EF4-FFF2-40B4-BE49-F238E27FC236}">
                <a16:creationId xmlns:a16="http://schemas.microsoft.com/office/drawing/2014/main" id="{6AAFD76A-3429-47D7-B4BA-975485F0DE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60532" y="4415790"/>
            <a:ext cx="274320" cy="274320"/>
          </a:xfrm>
          <a:prstGeom prst="rect">
            <a:avLst/>
          </a:prstGeom>
        </p:spPr>
      </p:pic>
      <p:pic>
        <p:nvPicPr>
          <p:cNvPr id="87" name="Graphic 86" descr="Social network">
            <a:extLst>
              <a:ext uri="{FF2B5EF4-FFF2-40B4-BE49-F238E27FC236}">
                <a16:creationId xmlns:a16="http://schemas.microsoft.com/office/drawing/2014/main" id="{12D60E3C-BD31-4AFE-AEC8-77B78A2B83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56661" y="4415790"/>
            <a:ext cx="274320" cy="274320"/>
          </a:xfrm>
          <a:prstGeom prst="rect">
            <a:avLst/>
          </a:prstGeom>
        </p:spPr>
      </p:pic>
      <p:pic>
        <p:nvPicPr>
          <p:cNvPr id="88" name="Graphic 87" descr="Social network">
            <a:extLst>
              <a:ext uri="{FF2B5EF4-FFF2-40B4-BE49-F238E27FC236}">
                <a16:creationId xmlns:a16="http://schemas.microsoft.com/office/drawing/2014/main" id="{EEDAE64F-B4CF-4AA1-B944-2E0B12FB780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52084" y="4415790"/>
            <a:ext cx="274320" cy="274320"/>
          </a:xfrm>
          <a:prstGeom prst="rect">
            <a:avLst/>
          </a:prstGeom>
        </p:spPr>
      </p:pic>
      <p:pic>
        <p:nvPicPr>
          <p:cNvPr id="89" name="Graphic 88" descr="Social network">
            <a:extLst>
              <a:ext uri="{FF2B5EF4-FFF2-40B4-BE49-F238E27FC236}">
                <a16:creationId xmlns:a16="http://schemas.microsoft.com/office/drawing/2014/main" id="{47419A36-F045-4A47-AD81-9E2CB9F633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2739" y="4415790"/>
            <a:ext cx="274320" cy="274320"/>
          </a:xfrm>
          <a:prstGeom prst="rect">
            <a:avLst/>
          </a:prstGeom>
        </p:spPr>
      </p:pic>
      <p:pic>
        <p:nvPicPr>
          <p:cNvPr id="90" name="Graphic 89" descr="Social network">
            <a:extLst>
              <a:ext uri="{FF2B5EF4-FFF2-40B4-BE49-F238E27FC236}">
                <a16:creationId xmlns:a16="http://schemas.microsoft.com/office/drawing/2014/main" id="{E42C0AEB-1D6D-49B3-A6F5-6B35F955E4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51052" y="4415790"/>
            <a:ext cx="274320" cy="274320"/>
          </a:xfrm>
          <a:prstGeom prst="rect">
            <a:avLst/>
          </a:prstGeom>
        </p:spPr>
      </p:pic>
      <p:pic>
        <p:nvPicPr>
          <p:cNvPr id="91" name="Graphic 90" descr="Social network">
            <a:extLst>
              <a:ext uri="{FF2B5EF4-FFF2-40B4-BE49-F238E27FC236}">
                <a16:creationId xmlns:a16="http://schemas.microsoft.com/office/drawing/2014/main" id="{DACDC390-B4AD-4BF9-9129-914FAE736B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60122" y="4415790"/>
            <a:ext cx="274320" cy="274320"/>
          </a:xfrm>
          <a:prstGeom prst="rect">
            <a:avLst/>
          </a:prstGeom>
        </p:spPr>
      </p:pic>
      <p:pic>
        <p:nvPicPr>
          <p:cNvPr id="92" name="Graphic 91" descr="Social network">
            <a:extLst>
              <a:ext uri="{FF2B5EF4-FFF2-40B4-BE49-F238E27FC236}">
                <a16:creationId xmlns:a16="http://schemas.microsoft.com/office/drawing/2014/main" id="{939603E6-D53A-4735-A094-AEACF58914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69192" y="4415790"/>
            <a:ext cx="274320" cy="274320"/>
          </a:xfrm>
          <a:prstGeom prst="rect">
            <a:avLst/>
          </a:prstGeom>
        </p:spPr>
      </p:pic>
      <p:pic>
        <p:nvPicPr>
          <p:cNvPr id="93" name="Graphic 92" descr="Social network">
            <a:extLst>
              <a:ext uri="{FF2B5EF4-FFF2-40B4-BE49-F238E27FC236}">
                <a16:creationId xmlns:a16="http://schemas.microsoft.com/office/drawing/2014/main" id="{EE19A547-BF42-4EC0-93F1-CE833D40BD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43980" y="4415790"/>
            <a:ext cx="274320" cy="274320"/>
          </a:xfrm>
          <a:prstGeom prst="rect">
            <a:avLst/>
          </a:prstGeom>
        </p:spPr>
      </p:pic>
      <p:pic>
        <p:nvPicPr>
          <p:cNvPr id="94" name="Graphic 93" descr="Social network">
            <a:extLst>
              <a:ext uri="{FF2B5EF4-FFF2-40B4-BE49-F238E27FC236}">
                <a16:creationId xmlns:a16="http://schemas.microsoft.com/office/drawing/2014/main" id="{54166202-4C60-428D-B51E-B000760617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65725" y="4415790"/>
            <a:ext cx="274320" cy="27432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39BC605C-5DB1-4E43-BFF3-1F2B7B2B97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45440" y="3143549"/>
            <a:ext cx="274320" cy="274320"/>
          </a:xfrm>
          <a:prstGeom prst="rect">
            <a:avLst/>
          </a:prstGeom>
        </p:spPr>
      </p:pic>
      <p:pic>
        <p:nvPicPr>
          <p:cNvPr id="95" name="Graphic 94" descr="Gears">
            <a:extLst>
              <a:ext uri="{FF2B5EF4-FFF2-40B4-BE49-F238E27FC236}">
                <a16:creationId xmlns:a16="http://schemas.microsoft.com/office/drawing/2014/main" id="{65D5D777-9CAD-49F0-8212-D5D376A89F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92400" y="3154680"/>
            <a:ext cx="274320" cy="2743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00D9B7-8442-468C-B8BA-0EBC2322CCB1}"/>
              </a:ext>
            </a:extLst>
          </p:cNvPr>
          <p:cNvCxnSpPr/>
          <p:nvPr/>
        </p:nvCxnSpPr>
        <p:spPr>
          <a:xfrm>
            <a:off x="4562417" y="328070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C114DD-EF59-480A-B664-56B86F1AA697}"/>
              </a:ext>
            </a:extLst>
          </p:cNvPr>
          <p:cNvCxnSpPr/>
          <p:nvPr/>
        </p:nvCxnSpPr>
        <p:spPr>
          <a:xfrm>
            <a:off x="7343860" y="3295949"/>
            <a:ext cx="111366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Peacock">
            <a:extLst>
              <a:ext uri="{FF2B5EF4-FFF2-40B4-BE49-F238E27FC236}">
                <a16:creationId xmlns:a16="http://schemas.microsoft.com/office/drawing/2014/main" id="{5D9823DE-320C-4CA3-B9A1-16A179DB04F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46475" y="3386286"/>
            <a:ext cx="274320" cy="274320"/>
          </a:xfrm>
          <a:prstGeom prst="rect">
            <a:avLst/>
          </a:prstGeom>
        </p:spPr>
      </p:pic>
      <p:pic>
        <p:nvPicPr>
          <p:cNvPr id="14" name="Graphic 13" descr="Music notation">
            <a:extLst>
              <a:ext uri="{FF2B5EF4-FFF2-40B4-BE49-F238E27FC236}">
                <a16:creationId xmlns:a16="http://schemas.microsoft.com/office/drawing/2014/main" id="{1EFAA663-D6ED-46B7-94FB-5C505E36CF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250901" y="3857822"/>
            <a:ext cx="274320" cy="274320"/>
          </a:xfrm>
          <a:prstGeom prst="rect">
            <a:avLst/>
          </a:prstGeom>
        </p:spPr>
      </p:pic>
      <p:pic>
        <p:nvPicPr>
          <p:cNvPr id="16" name="Graphic 15" descr="Cheers">
            <a:extLst>
              <a:ext uri="{FF2B5EF4-FFF2-40B4-BE49-F238E27FC236}">
                <a16:creationId xmlns:a16="http://schemas.microsoft.com/office/drawing/2014/main" id="{1FF24F8B-1E5D-470F-B8FD-A633221555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828116" y="3877035"/>
            <a:ext cx="274320" cy="27432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268F23-5BC3-4FA4-B9F1-B024A82CE97D}"/>
              </a:ext>
            </a:extLst>
          </p:cNvPr>
          <p:cNvCxnSpPr>
            <a:cxnSpLocks/>
          </p:cNvCxnSpPr>
          <p:nvPr/>
        </p:nvCxnSpPr>
        <p:spPr>
          <a:xfrm>
            <a:off x="4448117" y="3772823"/>
            <a:ext cx="6291928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A6FD875-BFA1-4C9B-AF1D-7E03A011B483}"/>
              </a:ext>
            </a:extLst>
          </p:cNvPr>
          <p:cNvSpPr>
            <a:spLocks noChangeAspect="1"/>
          </p:cNvSpPr>
          <p:nvPr/>
        </p:nvSpPr>
        <p:spPr>
          <a:xfrm>
            <a:off x="11181700" y="4903815"/>
            <a:ext cx="115601" cy="10744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229D19-63CE-40E3-AD15-161EA164BB06}"/>
              </a:ext>
            </a:extLst>
          </p:cNvPr>
          <p:cNvSpPr>
            <a:spLocks noChangeAspect="1"/>
          </p:cNvSpPr>
          <p:nvPr/>
        </p:nvSpPr>
        <p:spPr>
          <a:xfrm>
            <a:off x="11181700" y="5098475"/>
            <a:ext cx="115601" cy="107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A2D3D21-0155-4CB8-8DAE-13FF09CAFAE1}"/>
              </a:ext>
            </a:extLst>
          </p:cNvPr>
          <p:cNvSpPr>
            <a:spLocks noChangeAspect="1"/>
          </p:cNvSpPr>
          <p:nvPr/>
        </p:nvSpPr>
        <p:spPr>
          <a:xfrm>
            <a:off x="11181700" y="5316064"/>
            <a:ext cx="115601" cy="1074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D5E7746-7BAF-47C9-B040-EAE9D346EFF1}"/>
              </a:ext>
            </a:extLst>
          </p:cNvPr>
          <p:cNvSpPr>
            <a:spLocks noChangeAspect="1"/>
          </p:cNvSpPr>
          <p:nvPr/>
        </p:nvSpPr>
        <p:spPr>
          <a:xfrm>
            <a:off x="11181700" y="5536659"/>
            <a:ext cx="115601" cy="10744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550E884-1D8D-4310-98B7-F00F16533108}"/>
              </a:ext>
            </a:extLst>
          </p:cNvPr>
          <p:cNvSpPr txBox="1"/>
          <p:nvPr/>
        </p:nvSpPr>
        <p:spPr>
          <a:xfrm>
            <a:off x="11325225" y="4801274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Frontline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33FAF6-A453-4449-AE97-4EEC0AE2DD90}"/>
              </a:ext>
            </a:extLst>
          </p:cNvPr>
          <p:cNvSpPr txBox="1"/>
          <p:nvPr/>
        </p:nvSpPr>
        <p:spPr>
          <a:xfrm>
            <a:off x="11325225" y="501126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Team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CA5440A-6E36-4040-8726-0A5567C9AE3C}"/>
              </a:ext>
            </a:extLst>
          </p:cNvPr>
          <p:cNvSpPr txBox="1"/>
          <p:nvPr/>
        </p:nvSpPr>
        <p:spPr>
          <a:xfrm>
            <a:off x="11325225" y="524667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One-One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161FEF-E200-444E-ABA7-6431AA298CC8}"/>
              </a:ext>
            </a:extLst>
          </p:cNvPr>
          <p:cNvSpPr txBox="1"/>
          <p:nvPr/>
        </p:nvSpPr>
        <p:spPr>
          <a:xfrm>
            <a:off x="11325225" y="545977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Leader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CDC7DE0-EC35-41F4-A0F5-C267F2AA22DF}"/>
              </a:ext>
            </a:extLst>
          </p:cNvPr>
          <p:cNvSpPr/>
          <p:nvPr/>
        </p:nvSpPr>
        <p:spPr>
          <a:xfrm>
            <a:off x="146851" y="1962713"/>
            <a:ext cx="1043772" cy="11009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 dozen+ ways to boost team engagement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954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E51-7A15-457E-BF67-03097B59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Development &amp;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7A53-13C4-422F-814B-0D505B09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Individual development plan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2A688-A405-42CB-A978-D7336FE5B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Targeted training </a:t>
            </a:r>
            <a:r>
              <a:rPr lang="en-US" sz="1000" b="1" dirty="0"/>
              <a:t>(examples below)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F0C47-97DB-4F05-9581-E343BEBE4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5" b="9018"/>
          <a:stretch/>
        </p:blipFill>
        <p:spPr>
          <a:xfrm>
            <a:off x="6190138" y="3636952"/>
            <a:ext cx="2743886" cy="132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DEC4F-F27D-4184-8369-CBDF82CEC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0" b="10574"/>
          <a:stretch/>
        </p:blipFill>
        <p:spPr>
          <a:xfrm>
            <a:off x="8210436" y="2632965"/>
            <a:ext cx="2743886" cy="1303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608EC-C7BC-421F-A26F-0467F71BF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21" t="18194" r="51246" b="8334"/>
          <a:stretch/>
        </p:blipFill>
        <p:spPr>
          <a:xfrm>
            <a:off x="645887" y="2632965"/>
            <a:ext cx="2743201" cy="340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65EF98-9DA5-4722-A666-71BE451286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28" t="19028" r="53211" b="21517"/>
          <a:stretch/>
        </p:blipFill>
        <p:spPr>
          <a:xfrm>
            <a:off x="2665500" y="2691044"/>
            <a:ext cx="2506773" cy="275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22569-01F7-4C3B-8C07-A668AFFD05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259" t="19028" r="18281" b="30766"/>
          <a:stretch/>
        </p:blipFill>
        <p:spPr>
          <a:xfrm>
            <a:off x="3389088" y="4067174"/>
            <a:ext cx="2506773" cy="2324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2FD103-3750-44E2-AD04-B52441AEBC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98" b="9885"/>
          <a:stretch/>
        </p:blipFill>
        <p:spPr>
          <a:xfrm>
            <a:off x="7956094" y="4912656"/>
            <a:ext cx="2743886" cy="1309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F21753-D19A-44FF-A9DA-62C976F6DAE5}"/>
              </a:ext>
            </a:extLst>
          </p:cNvPr>
          <p:cNvSpPr/>
          <p:nvPr/>
        </p:nvSpPr>
        <p:spPr>
          <a:xfrm>
            <a:off x="137326" y="3153338"/>
            <a:ext cx="1043772" cy="110097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Two elements of a comprehensive talent development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A2FA1D-E47D-4765-B42D-3134FA1339DB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178958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9EF3-DF3D-425C-B311-DB8B7718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Acquisition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22725-061B-40E1-9BC8-021FDE2A7D5A}"/>
              </a:ext>
            </a:extLst>
          </p:cNvPr>
          <p:cNvSpPr txBox="1">
            <a:spLocks/>
          </p:cNvSpPr>
          <p:nvPr/>
        </p:nvSpPr>
        <p:spPr>
          <a:xfrm>
            <a:off x="6283318" y="2571320"/>
            <a:ext cx="4872361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&amp; Where to find leaders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current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the team’s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Outside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Collegiate development track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1DEF1-5298-47AA-B10C-5637161A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Construction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F138C-4470-4831-8479-686B3F0A73B5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</p:spTree>
    <p:extLst>
      <p:ext uri="{BB962C8B-B14F-4D97-AF65-F5344CB8AC3E}">
        <p14:creationId xmlns:p14="http://schemas.microsoft.com/office/powerpoint/2010/main" val="36219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E710-9FC7-405F-ACA5-D0FD5996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Insights to Compliment Team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210B-9AF9-4201-A738-2151E13D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time growth champion in field service, station management and route logistics </a:t>
            </a:r>
          </a:p>
          <a:p>
            <a:pPr lvl="1"/>
            <a:r>
              <a:rPr lang="en-US" dirty="0"/>
              <a:t>… anesthesia, physical and digital information governance, cash</a:t>
            </a:r>
          </a:p>
          <a:p>
            <a:r>
              <a:rPr lang="en-US" dirty="0"/>
              <a:t>Know how to build and keep frontline, driver and client relationships</a:t>
            </a:r>
          </a:p>
          <a:p>
            <a:r>
              <a:rPr lang="en-US" dirty="0"/>
              <a:t>Focus on the right things … with data driven strategy and actions</a:t>
            </a:r>
          </a:p>
          <a:p>
            <a:r>
              <a:rPr lang="en-US" dirty="0"/>
              <a:t>Build leaders with stewardship in addition to development plans, training &amp; coaching</a:t>
            </a:r>
          </a:p>
          <a:p>
            <a:r>
              <a:rPr lang="en-US" dirty="0"/>
              <a:t>‘Team’ is founded on trust, responsible candor (conflict), commitment, accountability &amp; results</a:t>
            </a:r>
            <a:r>
              <a:rPr lang="en-US" sz="1000" dirty="0"/>
              <a:t>(1)</a:t>
            </a:r>
          </a:p>
          <a:p>
            <a:pPr marL="0" indent="0">
              <a:buNone/>
            </a:pPr>
            <a:endParaRPr lang="en-US" sz="1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69E84-E221-4A6A-8DF4-BE0433024929}"/>
              </a:ext>
            </a:extLst>
          </p:cNvPr>
          <p:cNvSpPr txBox="1"/>
          <p:nvPr/>
        </p:nvSpPr>
        <p:spPr>
          <a:xfrm>
            <a:off x="337351" y="6571397"/>
            <a:ext cx="2531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2021 Copyright Kent Matthew Rodgers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A5CE1-1ABC-4884-BC3F-0F362BBD61E5}"/>
              </a:ext>
            </a:extLst>
          </p:cNvPr>
          <p:cNvSpPr txBox="1"/>
          <p:nvPr/>
        </p:nvSpPr>
        <p:spPr>
          <a:xfrm>
            <a:off x="807868" y="6010183"/>
            <a:ext cx="508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1) Reference The Five Dysfunctions of a Team, Patrick Lencioni to provide proper credit here.</a:t>
            </a:r>
          </a:p>
        </p:txBody>
      </p:sp>
    </p:spTree>
    <p:extLst>
      <p:ext uri="{BB962C8B-B14F-4D97-AF65-F5344CB8AC3E}">
        <p14:creationId xmlns:p14="http://schemas.microsoft.com/office/powerpoint/2010/main" val="2963311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634</TotalTime>
  <Words>463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General Manager Presentation</vt:lpstr>
      <vt:lpstr>Prompt</vt:lpstr>
      <vt:lpstr>Organizational Structure</vt:lpstr>
      <vt:lpstr>Key Performance Indicators  &amp; Performance Metrics by Role</vt:lpstr>
      <vt:lpstr>Dashboard Example</vt:lpstr>
      <vt:lpstr>Team Communication &amp; Engagement</vt:lpstr>
      <vt:lpstr>Talent Development &amp; Growth</vt:lpstr>
      <vt:lpstr>Talent Acquisition</vt:lpstr>
      <vt:lpstr>Unique Insights to Compliment Team 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Kent Rodgers</dc:creator>
  <cp:lastModifiedBy>Kent Rodgers</cp:lastModifiedBy>
  <cp:revision>59</cp:revision>
  <dcterms:created xsi:type="dcterms:W3CDTF">2021-01-11T19:02:55Z</dcterms:created>
  <dcterms:modified xsi:type="dcterms:W3CDTF">2021-01-14T04:56:58Z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