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A9AD-2BB3-461E-9F5C-D27840BB9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0AB9-CC26-4943-9430-13CF9D68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80AF-A4A3-4F6A-91DA-B0417504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A9A9-0A56-4BC4-A220-65CC512D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7FA6-44E9-4EEE-8076-B2A17B7D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588E-470A-4397-BF37-A034804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40FC-B4CB-43C2-9AF2-1DD20D19C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2E16-FB02-419D-9598-E0A78C7B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1936A-3FBB-400F-B437-F0E62227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BCD8-7C71-4841-A45C-6A9C8E9B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5A13-76A9-41B2-8CA0-607A3E15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94931-A162-417F-A01D-E78014AA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E4BD0-9A8C-4B88-A1CC-9E91FFF4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732E-BAAE-4D73-90C9-398F37E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D179-0760-4E28-A1CC-052FD3B2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4D35-5293-4CE5-A5F7-0B6185F1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4F08-603B-468A-AB2F-93CC4548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8BB6-EB8F-4784-99AF-02E09392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694-6970-47E8-98C8-E7A67D6E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5634-BC68-4D61-9D0A-051C596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2653-44B5-4705-804C-9533F773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0FCCA-0CD3-4E92-93FE-E3E1AE1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7FED-C784-4C15-9077-F41FA8E6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61E-CF0C-4665-8E18-47B25406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186D-4979-4269-B79C-721CDD79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0F08-B6D2-48DB-B226-E454A574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533CA-C45F-4564-9933-5B2187EFA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B717-472E-49D2-A563-E9C8B6BA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040EC-08A0-4088-B5FE-C54DEA6D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CC33-8749-4E10-AE25-2FB6AD2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2008-1D50-4941-AFF1-0663851B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6EB1-8915-4084-9A5D-0BB31126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06BFC-F6AB-4786-BC69-465AE032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8D11-BBF9-47B8-9CB1-36B0583B2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3D2F4-606A-4440-8922-FFFE35CD2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7BA25-8671-4D09-B886-10324CBEF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29560-4479-48BF-948E-A9EFE69F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2559E-825E-4D59-84B5-EA0BE068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ACEC6-F2E7-449C-80DD-74EF8C89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3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09A0-3885-4D82-A299-743C899E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50CDF-A36C-47C7-B318-17FA6A1D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3F36B-E9C8-41EA-8136-ADE34F3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DFA34-0D4B-41BE-827D-491F684D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8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779CC-35B4-4641-9CB7-C771C4E5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BE45-9A82-4308-9AFE-D195FA6C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CF95-A171-4E2F-8403-B9CEB93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8DA-AECC-4D9E-9F3B-2EBC595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DFE0-970F-4780-A680-01DFA703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7CDB-1AAF-40F7-939F-571DF993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94D2-6715-454A-847C-BE86CCD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A871-9530-4BD2-8B05-D6C108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4B-DA27-426D-AFB7-A0D9106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0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A48B-F677-4377-B8E1-8D27852B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22C4-B9D8-4B01-9E08-EEA1AFC3B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C2F6-0FB7-4EEA-B2C4-C967E1E7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5E8C-35B5-41DE-9723-F36AC607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439D-4B41-4B8B-B1F7-CA72F828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780C6-72DE-4985-85B0-C68B9C7C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4826F-A6FD-4CD2-9417-E96C8DC1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3F530-290B-43F5-A904-A1FA08E9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549-CFB6-42F4-904A-EF0F9CF99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F5693-D71E-4919-B8B6-E582AC32EA67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EDC-DB22-43A4-8340-C4B7AE2E2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0BF2-157B-4FA8-B2BA-6C0FB171A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F396-C329-4391-97B7-4B3DAD3B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4A06-529A-4172-A885-4A0A6AFF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Pandas-Challenge </a:t>
            </a:r>
            <a:br>
              <a:rPr lang="en-US" sz="4800" dirty="0"/>
            </a:br>
            <a:r>
              <a:rPr lang="en-US" sz="4800" dirty="0"/>
              <a:t>Heroes of </a:t>
            </a:r>
            <a:r>
              <a:rPr lang="en-US" sz="4800" dirty="0" err="1"/>
              <a:t>Pymoli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9349C-6F66-4CB6-9B6F-60CE745F1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000" dirty="0"/>
              <a:t>Kent Rodgers</a:t>
            </a:r>
          </a:p>
          <a:p>
            <a:pPr algn="l"/>
            <a:r>
              <a:rPr lang="en-US" sz="2000" dirty="0"/>
              <a:t>October 7, 2020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131E-B60D-4B2C-BC73-EEFC287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E418D-5E54-48B9-9D71-44C4D8C1C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7" t="41295" r="44880" b="51326"/>
          <a:stretch/>
        </p:blipFill>
        <p:spPr>
          <a:xfrm>
            <a:off x="1522586" y="2574803"/>
            <a:ext cx="8772671" cy="10247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0837E6-D270-43FD-B7DF-39F5CCBF0904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‘Heroes’ sold 179 add-on items at an average price of $3.05 each</a:t>
            </a:r>
          </a:p>
        </p:txBody>
      </p:sp>
    </p:spTree>
    <p:extLst>
      <p:ext uri="{BB962C8B-B14F-4D97-AF65-F5344CB8AC3E}">
        <p14:creationId xmlns:p14="http://schemas.microsoft.com/office/powerpoint/2010/main" val="219348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2FF-C418-4948-ABCB-57A1FB3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E26EF-9716-4C20-8654-39DEC554F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7" t="39741" r="54345" b="46020"/>
          <a:stretch/>
        </p:blipFill>
        <p:spPr>
          <a:xfrm>
            <a:off x="2816896" y="2130636"/>
            <a:ext cx="6184050" cy="19774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ABD12F-94B1-49D7-A83C-0788459767B1}"/>
              </a:ext>
            </a:extLst>
          </p:cNvPr>
          <p:cNvSpPr/>
          <p:nvPr/>
        </p:nvSpPr>
        <p:spPr>
          <a:xfrm>
            <a:off x="1608384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‘Heroes’ players are primarily males,  84% of known players identified at male</a:t>
            </a:r>
          </a:p>
        </p:txBody>
      </p:sp>
    </p:spTree>
    <p:extLst>
      <p:ext uri="{BB962C8B-B14F-4D97-AF65-F5344CB8AC3E}">
        <p14:creationId xmlns:p14="http://schemas.microsoft.com/office/powerpoint/2010/main" val="265570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9715-9DE8-43BB-9824-673C2CA1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Purchasing Analysis – (Gender)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97D40-2D7C-4DB0-8174-18BE9B857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8" t="40833" r="31641" b="45694"/>
          <a:stretch/>
        </p:blipFill>
        <p:spPr>
          <a:xfrm>
            <a:off x="323850" y="2324100"/>
            <a:ext cx="11274058" cy="18017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D26BA4-E94B-4AF1-BCAA-185422AC0CD8}"/>
              </a:ext>
            </a:extLst>
          </p:cNvPr>
          <p:cNvSpPr/>
          <p:nvPr/>
        </p:nvSpPr>
        <p:spPr>
          <a:xfrm>
            <a:off x="1660342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 the bulk of ‘Heroes’ add-on revenue is from males.,</a:t>
            </a:r>
          </a:p>
          <a:p>
            <a:pPr algn="ctr"/>
            <a:r>
              <a:rPr lang="en-US" dirty="0"/>
              <a:t>Females and Other/Non-disclosed players spend more on average than males</a:t>
            </a:r>
          </a:p>
        </p:txBody>
      </p:sp>
    </p:spTree>
    <p:extLst>
      <p:ext uri="{BB962C8B-B14F-4D97-AF65-F5344CB8AC3E}">
        <p14:creationId xmlns:p14="http://schemas.microsoft.com/office/powerpoint/2010/main" val="202533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C953-00AF-4E72-BA70-8ADD57F7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59009-1FB8-471F-A4BF-57A77A575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80" t="44919" r="58859" b="25049"/>
          <a:stretch/>
        </p:blipFill>
        <p:spPr>
          <a:xfrm>
            <a:off x="3528639" y="1413675"/>
            <a:ext cx="4864480" cy="40162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4B5568-19A3-4FCC-A344-0558EFF1D023}"/>
              </a:ext>
            </a:extLst>
          </p:cNvPr>
          <p:cNvSpPr/>
          <p:nvPr/>
        </p:nvSpPr>
        <p:spPr>
          <a:xfrm>
            <a:off x="1660342" y="5848350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distribution of players by age is relatively normal and </a:t>
            </a:r>
          </a:p>
          <a:p>
            <a:pPr algn="ctr"/>
            <a:r>
              <a:rPr lang="en-US" dirty="0"/>
              <a:t>centers around the 20 to 24 year old players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5D030B-BE72-4F94-80C8-FDBBCA6BC698}"/>
              </a:ext>
            </a:extLst>
          </p:cNvPr>
          <p:cNvSpPr/>
          <p:nvPr/>
        </p:nvSpPr>
        <p:spPr>
          <a:xfrm>
            <a:off x="3171825" y="3429000"/>
            <a:ext cx="5848350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7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967F-5894-4E75-8FF4-2F288449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Analysis By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C186A-5D53-48F8-B4C5-19316B25A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2" t="29028" r="35233" b="40000"/>
          <a:stretch/>
        </p:blipFill>
        <p:spPr>
          <a:xfrm>
            <a:off x="1077604" y="1425575"/>
            <a:ext cx="10457170" cy="4141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237CCC-7D8E-4AF0-91A0-50F4CF115857}"/>
              </a:ext>
            </a:extLst>
          </p:cNvPr>
          <p:cNvSpPr/>
          <p:nvPr/>
        </p:nvSpPr>
        <p:spPr>
          <a:xfrm>
            <a:off x="1272227" y="5554662"/>
            <a:ext cx="10067924" cy="93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20 to 24 age players represent the largest total purchases as expected</a:t>
            </a:r>
          </a:p>
          <a:p>
            <a:pPr algn="ctr"/>
            <a:r>
              <a:rPr lang="en-US" dirty="0"/>
              <a:t>The 20 to 24 age player also represent a higher than median purchase value at $4.32 per person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8E845-AD5D-476C-BF38-B80B5248528A}"/>
              </a:ext>
            </a:extLst>
          </p:cNvPr>
          <p:cNvSpPr/>
          <p:nvPr/>
        </p:nvSpPr>
        <p:spPr>
          <a:xfrm>
            <a:off x="967427" y="3397250"/>
            <a:ext cx="10677525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2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61F2-A888-4E64-891D-99EC44C5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Spenders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9549D-3176-43DB-B70F-FE72E1F8EA21}"/>
              </a:ext>
            </a:extLst>
          </p:cNvPr>
          <p:cNvSpPr/>
          <p:nvPr/>
        </p:nvSpPr>
        <p:spPr>
          <a:xfrm>
            <a:off x="1593652" y="5895975"/>
            <a:ext cx="86010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five spenders are spending more than $13.00 each on add-ons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A6771-24ED-4449-B24D-F7A790938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7" t="26250" r="47031" b="33472"/>
          <a:stretch/>
        </p:blipFill>
        <p:spPr>
          <a:xfrm>
            <a:off x="2929522" y="1357301"/>
            <a:ext cx="5929335" cy="41433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E6EC55-6FA3-499B-A1AF-8369B1E0D28A}"/>
              </a:ext>
            </a:extLst>
          </p:cNvPr>
          <p:cNvSpPr/>
          <p:nvPr/>
        </p:nvSpPr>
        <p:spPr>
          <a:xfrm>
            <a:off x="1526960" y="1914525"/>
            <a:ext cx="8734458" cy="15144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4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097D-C4DA-425E-82B5-72445CA3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ECF83-A09B-4AEC-B15A-F7CA89833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8" t="27961" r="36723" b="33333"/>
          <a:stretch/>
        </p:blipFill>
        <p:spPr>
          <a:xfrm>
            <a:off x="2444701" y="1536577"/>
            <a:ext cx="7750272" cy="3981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819CF2-F832-4D84-95E4-A1EC1CC449F4}"/>
              </a:ext>
            </a:extLst>
          </p:cNvPr>
          <p:cNvSpPr/>
          <p:nvPr/>
        </p:nvSpPr>
        <p:spPr>
          <a:xfrm>
            <a:off x="1285875" y="5554662"/>
            <a:ext cx="10067924" cy="93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Critic, followed by </a:t>
            </a:r>
            <a:r>
              <a:rPr lang="en-US" dirty="0" err="1"/>
              <a:t>Oathbreaker</a:t>
            </a:r>
            <a:r>
              <a:rPr lang="en-US" dirty="0"/>
              <a:t>, are the most popular items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8A7FFA-C830-4ED2-9734-E34C63D69305}"/>
              </a:ext>
            </a:extLst>
          </p:cNvPr>
          <p:cNvSpPr/>
          <p:nvPr/>
        </p:nvSpPr>
        <p:spPr>
          <a:xfrm>
            <a:off x="1285876" y="2139949"/>
            <a:ext cx="10067923" cy="612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9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988-1852-41B6-BA88-587A6DAA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Profitable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A7277-74D3-4339-BA09-BD1EB97D2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4" t="39306" r="36563" b="23333"/>
          <a:stretch/>
        </p:blipFill>
        <p:spPr>
          <a:xfrm>
            <a:off x="2447993" y="1400801"/>
            <a:ext cx="7743688" cy="38433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D1993E-5066-4B46-91F7-74CE1F1977AF}"/>
              </a:ext>
            </a:extLst>
          </p:cNvPr>
          <p:cNvSpPr/>
          <p:nvPr/>
        </p:nvSpPr>
        <p:spPr>
          <a:xfrm>
            <a:off x="1285875" y="5554662"/>
            <a:ext cx="10067924" cy="93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Driven by volume, Final Critic, followed by </a:t>
            </a:r>
            <a:r>
              <a:rPr lang="en-US" dirty="0" err="1"/>
              <a:t>Oathbreaker</a:t>
            </a:r>
            <a:r>
              <a:rPr lang="en-US" dirty="0"/>
              <a:t>, are highest contributors to revenue.</a:t>
            </a:r>
          </a:p>
          <a:p>
            <a:pPr algn="ctr"/>
            <a:r>
              <a:rPr lang="en-US" dirty="0"/>
              <a:t>And, may be the most profitable assuming production costs are the same between items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413DDF-608E-4F26-911A-35AC60FAA1FB}"/>
              </a:ext>
            </a:extLst>
          </p:cNvPr>
          <p:cNvSpPr/>
          <p:nvPr/>
        </p:nvSpPr>
        <p:spPr>
          <a:xfrm>
            <a:off x="1285876" y="2024535"/>
            <a:ext cx="10067923" cy="612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Pandas-Challenge  Heroes of Pymoli</vt:lpstr>
      <vt:lpstr>Purchase Analysis</vt:lpstr>
      <vt:lpstr>Gender Demographics</vt:lpstr>
      <vt:lpstr>Purchasing Analysis – (Gender)</vt:lpstr>
      <vt:lpstr>Age Demographics</vt:lpstr>
      <vt:lpstr>Purchase Analysis By Age</vt:lpstr>
      <vt:lpstr>Top Spenders</vt:lpstr>
      <vt:lpstr>Most Popular Items</vt:lpstr>
      <vt:lpstr>Most Profitable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Pandas-Challenge  Heroes of Pymoli</dc:title>
  <dc:creator>Kent Rodgers</dc:creator>
  <cp:lastModifiedBy>Kent Rodgers</cp:lastModifiedBy>
  <cp:revision>9</cp:revision>
  <dcterms:created xsi:type="dcterms:W3CDTF">2020-10-07T17:28:16Z</dcterms:created>
  <dcterms:modified xsi:type="dcterms:W3CDTF">2020-10-07T18:02:49Z</dcterms:modified>
</cp:coreProperties>
</file>