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AB51-21F9-4CD7-91A1-3FB559A37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B2EB3-4AA6-4F0C-9605-BFB9CB2D4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750A-7B22-4483-ACC0-3126AEB8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BCF4-1C09-4C5C-A82D-569EE7FF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75BBE-9FC0-4F35-827B-A34DCFDA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7D43-8B93-4C50-8E6F-14F8EE71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EA09-D671-43C3-AB85-581E6445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CA75-DD38-4C8D-8F5C-DA87CE7D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128A-E0DF-49BA-9231-04970F3E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4E6E-548B-4841-BBF0-624527B5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9B29-8CF6-40F3-8AEC-FB3B8B97D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1747D-22BC-49CA-87E2-5B28A6033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C435-D0A5-4DC7-B4A9-53357450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2ADD-2CD1-420A-B04D-A285C9DC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6880-9557-4E06-94AD-B5D51AA7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D0D4-3FAF-45B4-8E02-97AE69EB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6073-2F6E-47BA-8CA0-45D3AEF0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276D-7063-4095-BA18-C046B7D8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AA19-A3E4-47D5-B9A5-D0A2F0B2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1496-7EBD-4BE7-9D9D-5105685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F557-B8F7-4993-A9A1-2E869E16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597B-FAF0-450C-850C-25077A23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9D68-7031-4F90-82CD-A7889ACD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23B0-8812-4E32-9ACE-F0A069A2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7DCF-B2CE-4F76-97E7-1A2FB948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8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0F0D-A873-4086-BAE3-C57BB63C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C8C6-09BB-45DA-99F0-0618FEDD8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2632D-A3C3-4023-9342-F3E791F1B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7179D-10F0-4492-8EEC-7F384635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473F-919D-45A7-8377-DADE732C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CFB4-6590-4497-90CC-084E1843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5E92-83E4-4CF7-849D-971E2D22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CCE5-6661-4758-98AE-E86D73D3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0D420-42B7-4CF1-B88D-9AB111C0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BF523-1BA0-41AE-9921-595302379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A239C-7BB1-4C4D-9225-FF8F3C65D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1E528-4691-4B1C-9A24-951E67C0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0AE10-81E4-4A6D-BAEE-F0BFD137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6B37D-C075-4D68-9DDA-B27AFDE2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088E-A9AF-4E93-A54B-DA79923E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99A05-D48A-42B1-8FCE-CD703B4B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0FB4-BEF0-4E25-AB7B-BE4180D5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A3491-9567-4C2A-B6D4-AC2FD023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6EEF0-AD40-432C-B6C7-D8CCFACD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5C1A7-8FCA-4FE6-8731-D4A9600A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CD827-5A0A-4F7D-B6A0-906BD8FC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7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BF6-EB64-4B3D-AC93-317E17EF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0374-C7A9-4654-8EB5-B5B25EE0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AE214-321C-4069-9B61-B35667DB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3D01C-4848-43D8-8941-B9B15360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2FA5-3675-4936-84E9-6315E7D9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FB25B-8AF8-44A9-AFF4-68CB872E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6F25-FE13-4EB6-91D5-5DC9EF89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FF0A1-51B8-4CEB-9555-6BB6C58A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1F83-7F2A-490F-84F9-D08C86C98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0299-EFB6-4ECC-B6CE-848461D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B4961-6F0B-4ADE-8153-A16097BF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0998B-C933-4A63-9084-8D4A7F7F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A6F93-8208-4299-8A9A-F3FFF5A3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CC1E-C588-4A93-9728-B918C34B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9990-5BF8-42AA-88B1-1ECBAB1E0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400D-E4E4-4AF6-AEE0-7644614B360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2B8C-7E32-4D10-9EE8-F1D67746A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0102-4B7F-45BC-B029-EB6226FF8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2A0D-5AC5-4343-B421-B798F73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D5DE-3EF0-4EAA-9401-159BA1462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Working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025E1-309C-4F99-92C5-19EECB48C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6, 2020</a:t>
            </a:r>
          </a:p>
        </p:txBody>
      </p:sp>
    </p:spTree>
    <p:extLst>
      <p:ext uri="{BB962C8B-B14F-4D97-AF65-F5344CB8AC3E}">
        <p14:creationId xmlns:p14="http://schemas.microsoft.com/office/powerpoint/2010/main" val="387487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64DCC-634E-4251-BE8C-16E7C502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59E3B5-28E0-42D5-8D63-EBB8A90B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B40E0-13A5-4111-BA56-E91C4E426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9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D09EF7-0115-49C2-8246-0FB88070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967AA-3447-4CAC-97DB-235804E7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8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5A3A9-8F47-4980-8065-9EC347D6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40404-5CB9-4BAF-8CED-20A637BD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83D29-159E-4EF2-8280-2E6E89F7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2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CDF3-1B34-4FBC-A1BB-33F518DC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10E5-C56C-4DF5-AD38-9F65FE860D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1D13C-E80F-4669-914B-82BCEF6A0B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240E5-DCB2-45C1-9EEB-BE0D5EA6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4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5D9808-7D48-489F-B824-D649DB12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5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91409-E1A0-4C46-8931-2E0BE152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99DEF-6BC4-4A8E-89AA-7015863A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Homework Working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Working File</dc:title>
  <dc:creator>Kent Rodgers</dc:creator>
  <cp:lastModifiedBy>Kent Rodgers</cp:lastModifiedBy>
  <cp:revision>11</cp:revision>
  <dcterms:created xsi:type="dcterms:W3CDTF">2020-10-06T15:12:28Z</dcterms:created>
  <dcterms:modified xsi:type="dcterms:W3CDTF">2020-10-06T21:26:00Z</dcterms:modified>
</cp:coreProperties>
</file>