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19A-4478-4763-91B5-72C009F5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2A69-4055-4FA0-909F-6A33BE60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7791-209E-405A-BDD1-6054ADA0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26B2-D0FA-4FE2-AB9D-6721087D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C78F-CC0D-4820-9052-B34A14FF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B74-548C-4840-8600-2C3941C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01B7-1F5F-4969-B455-1DD50634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DA10-17E3-497D-A1AE-D6058725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83B7-33EC-481E-A20E-E682AB6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60B0-6178-414B-948A-7B13A40D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5FCEF-0DD0-4BD1-9C31-03CDA75C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4CDAE-D235-45C8-BB96-328A3EE9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1379-3525-4808-B64B-4A85082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CBBE-D781-4DD9-842C-4EB92E4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AD29-C550-4E3D-A0AB-D24C34C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F47B-5792-4610-BA2F-3274F33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CA7D-84B6-465E-A784-2E095858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C6BB-7594-445D-BAA1-D61AA673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FBE2-E6DD-41B4-9117-2C347743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E897-BBEF-4AA1-B449-81900D20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4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4FB8-0F53-4736-A110-8204C7C9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9992-9BAF-4B4B-9D3D-C7F55FAA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3F2D-8696-49D4-B7CE-2CB1355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9D7-ACE5-42AC-BA41-328DAA09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651A-DA4A-4A43-9B8E-608BF62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20F1-F33E-4FF1-9EC7-33FD67E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73AB-7FD3-4453-8A5F-D6B1531E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AA57-8757-40BB-947D-F9C9E95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D17E-5E9C-44D3-B8AB-F55F514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7A16-37AB-4DB4-97DB-C09C3711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2BEC-03A7-437E-A434-D950B16D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C7B8-80E0-4D35-99BA-EF4826EF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E7D3-37ED-4839-B908-E70E7B53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18CC-7D62-415E-9F71-4024BEA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CB5CE-B276-4204-AA0F-6F66C7F9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DEB11-C33A-42C9-901E-2FAC7948D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E8816-81BB-486C-B0D1-9F95F5E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D5C4-3886-4C75-995A-4DDEE970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165E-35E3-4CAB-B1E9-CF16307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C568-3F4D-47F3-8EA9-C5855A66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23E0B-F71C-45D7-AA8D-7B30C635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E694-69D0-4962-9044-75D5A8DA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AAE-0908-4BF0-B347-0A2AFE36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3409-6399-4A92-BC9D-D81EEFC5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4381A-5E3F-43D8-A30C-6A3CB20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FA8B0-EA40-41F4-976C-1C14A6A7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FB8B-FFB1-44D9-BAF1-EEABE440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3B1B-D662-4D4E-B857-EE24BB1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A6637-F006-4D5D-8E21-82FC0BB1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6CCF2-E548-4640-A569-8DBB1AA7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A28B-17B2-4776-BB9E-E5FD3F05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013A-FF89-428A-807B-FE2FDD5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929C-7301-49D7-8882-B022070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AEBB-9E73-4DED-8385-ECD7C1B80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D969-0DE6-4172-8BA6-FA3A5ACC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23DC-D6E9-4875-B621-75913F7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54B3-FE89-489E-811F-045F2718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34EB6-D514-4307-A2ED-CFDDFA3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96871-8DB4-498E-BE74-FFB7CA3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27A4-57AE-44E2-A209-21925986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76F3-FA70-4449-94F3-213CA3942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B927-B21E-4CD4-A1AB-81964D9E9EE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D424-3918-4A00-839F-09894E89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D81C-6BCB-4829-8329-C078D64F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9AE4-6830-4F40-9D77-3B8523EB8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Pitchbook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AC93-3E8B-41C0-A557-2BB61B9F9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 Rodgers</a:t>
            </a:r>
          </a:p>
          <a:p>
            <a:r>
              <a:rPr lang="en-US" dirty="0"/>
              <a:t>3/1/2021</a:t>
            </a:r>
          </a:p>
        </p:txBody>
      </p:sp>
    </p:spTree>
    <p:extLst>
      <p:ext uri="{BB962C8B-B14F-4D97-AF65-F5344CB8AC3E}">
        <p14:creationId xmlns:p14="http://schemas.microsoft.com/office/powerpoint/2010/main" val="590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6C59-E8C6-4BBB-A732-A266AAB6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/ Key Premises for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4BA7-2C6C-471E-8356-BAAE9B1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Hospitals operating in states that require Certificate-of-Need are more profitable than those in states with exceptions </a:t>
            </a:r>
          </a:p>
          <a:p>
            <a:pPr lvl="1"/>
            <a:r>
              <a:rPr lang="en-US" dirty="0"/>
              <a:t>CON creates a monopolistic environment</a:t>
            </a:r>
          </a:p>
          <a:p>
            <a:r>
              <a:rPr lang="en-US" dirty="0"/>
              <a:t>Rural hospitals are less profitable than Urban hospitals</a:t>
            </a:r>
          </a:p>
          <a:p>
            <a:pPr lvl="1"/>
            <a:r>
              <a:rPr lang="en-US" dirty="0"/>
              <a:t>Urban hospitals benefit from better revenue quality</a:t>
            </a:r>
          </a:p>
          <a:p>
            <a:pPr lvl="1"/>
            <a:r>
              <a:rPr lang="en-US" dirty="0"/>
              <a:t>Urban hospitals can operate more efficiently</a:t>
            </a:r>
          </a:p>
          <a:p>
            <a:r>
              <a:rPr lang="en-US" dirty="0"/>
              <a:t>Unprofitable hospitals are more efficient that profitable ones</a:t>
            </a:r>
          </a:p>
          <a:p>
            <a:pPr lvl="1"/>
            <a:r>
              <a:rPr lang="en-US" dirty="0"/>
              <a:t>Being unprofitable requires site to be more resourceful</a:t>
            </a:r>
          </a:p>
          <a:p>
            <a:pPr lvl="1"/>
            <a:r>
              <a:rPr lang="en-US" dirty="0"/>
              <a:t>The counter argument, sites are more profitable when more efficient</a:t>
            </a:r>
          </a:p>
          <a:p>
            <a:r>
              <a:rPr lang="en-US" dirty="0"/>
              <a:t>What is the impact of competition and/or over-building on profit?</a:t>
            </a:r>
          </a:p>
          <a:p>
            <a:pPr lvl="1"/>
            <a:r>
              <a:rPr lang="en-US" dirty="0"/>
              <a:t>May prove more challenge to measure, need source and append population at zip code level</a:t>
            </a:r>
          </a:p>
          <a:p>
            <a:r>
              <a:rPr lang="en-US" dirty="0"/>
              <a:t>Ultimately, where can the CEO go to get more profit $’s?</a:t>
            </a:r>
          </a:p>
          <a:p>
            <a:pPr lvl="1"/>
            <a:r>
              <a:rPr lang="en-US" dirty="0"/>
              <a:t>What drivers (features) truly predict or result in profitability?</a:t>
            </a:r>
          </a:p>
          <a:p>
            <a:pPr lvl="1"/>
            <a:r>
              <a:rPr lang="en-US" dirty="0"/>
              <a:t>What is driving revenue quality?</a:t>
            </a:r>
          </a:p>
          <a:p>
            <a:pPr lvl="1"/>
            <a:r>
              <a:rPr lang="en-US" dirty="0"/>
              <a:t>Which sites can be more efficient?</a:t>
            </a:r>
          </a:p>
          <a:p>
            <a:pPr lvl="1"/>
            <a:r>
              <a:rPr lang="en-US" dirty="0"/>
              <a:t>Which profitable sites are underperforming from an efficiency perspective?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1411-4EE6-41BD-880C-7F4FDEE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22A1-5333-40D7-B35E-257FBEB8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 (CSV)</a:t>
            </a:r>
          </a:p>
          <a:p>
            <a:pPr lvl="1"/>
            <a:r>
              <a:rPr lang="en-US" dirty="0"/>
              <a:t>Medicare Hospital Cost Reports as available from 2014 to 2017</a:t>
            </a:r>
          </a:p>
          <a:p>
            <a:r>
              <a:rPr lang="en-US" dirty="0"/>
              <a:t>Transform (Python)</a:t>
            </a:r>
          </a:p>
          <a:p>
            <a:pPr lvl="1"/>
            <a:r>
              <a:rPr lang="en-US" dirty="0"/>
              <a:t>Geo code (add latitude and longitude) based on address for mapping</a:t>
            </a:r>
          </a:p>
          <a:p>
            <a:pPr lvl="1"/>
            <a:r>
              <a:rPr lang="en-US" dirty="0"/>
              <a:t>Append Certificate-of-Need status based on hospital state</a:t>
            </a:r>
          </a:p>
          <a:p>
            <a:pPr lvl="1"/>
            <a:r>
              <a:rPr lang="en-US" dirty="0"/>
              <a:t>Append performance metrics, </a:t>
            </a:r>
            <a:r>
              <a:rPr lang="en-US" dirty="0" err="1"/>
              <a:t>eg.</a:t>
            </a:r>
            <a:r>
              <a:rPr lang="en-US" dirty="0"/>
              <a:t> profit %, revenue/expense per bed</a:t>
            </a:r>
          </a:p>
          <a:p>
            <a:pPr lvl="1"/>
            <a:r>
              <a:rPr lang="en-US" dirty="0"/>
              <a:t>Pre-process data for machine learning purposes (encode, scale, RFE, train/test)</a:t>
            </a:r>
          </a:p>
          <a:p>
            <a:r>
              <a:rPr lang="en-US" dirty="0"/>
              <a:t>Build a predictive model to estimate performance key metrics on non-reporting hospitals (Machine Learning, </a:t>
            </a:r>
            <a:r>
              <a:rPr lang="en-US" dirty="0" err="1"/>
              <a:t>SciKitLearn</a:t>
            </a:r>
            <a:r>
              <a:rPr lang="en-US" dirty="0"/>
              <a:t>, Python Matplotlib)</a:t>
            </a:r>
          </a:p>
          <a:p>
            <a:r>
              <a:rPr lang="en-US" dirty="0"/>
              <a:t>Build to an interactive dashboard and/or story (Tableau)</a:t>
            </a:r>
          </a:p>
          <a:p>
            <a:pPr lvl="1"/>
            <a:r>
              <a:rPr lang="en-US" dirty="0"/>
              <a:t>Three key performance metrics = profit, efficiency and revenue quality</a:t>
            </a:r>
          </a:p>
          <a:p>
            <a:pPr lvl="1"/>
            <a:r>
              <a:rPr lang="en-US" dirty="0"/>
              <a:t>Map and/or list interaction on key features from machine learning</a:t>
            </a:r>
          </a:p>
          <a:p>
            <a:pPr lvl="1"/>
            <a:r>
              <a:rPr lang="en-US" dirty="0"/>
              <a:t>Storyboard for a novice business leader to review and understand.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048F-850D-498B-8239-C458890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C379-A3AC-47E0-8781-DE3F5EEDF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Data Source = CMS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9133-A4A1-40E5-8D96-274201192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Centers for Medicare &amp; Medicaid Services</a:t>
            </a:r>
          </a:p>
          <a:p>
            <a:r>
              <a:rPr lang="en-US" sz="900" dirty="0"/>
              <a:t>data.cms.gov/</a:t>
            </a:r>
            <a:r>
              <a:rPr lang="en-US" sz="900" dirty="0" err="1"/>
              <a:t>browse?q</a:t>
            </a:r>
            <a:r>
              <a:rPr lang="en-US" sz="900" dirty="0"/>
              <a:t>=Medicare%20Hospital%20Cost&amp;sortBy=relevance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18FC0-DB39-4B64-B294-2BE8C596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Additional Sources: CON, Geo-Code,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A5B22-E1ED-4872-B4DF-8ECF5AB01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Certificate-of-Need States</a:t>
            </a:r>
          </a:p>
          <a:p>
            <a:r>
              <a:rPr lang="en-US" sz="900" dirty="0"/>
              <a:t>www.ncsl.org/research/health/con-certificate-of-need-state-laws.aspx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993AC-0D55-4397-9E74-ED24E810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0" y="3735574"/>
            <a:ext cx="4882442" cy="2746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78D7B-252F-4E56-82BD-0B74CC38F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16" b="26213"/>
          <a:stretch/>
        </p:blipFill>
        <p:spPr>
          <a:xfrm>
            <a:off x="6276511" y="3362711"/>
            <a:ext cx="4669656" cy="2813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35C8C-7F87-4898-8BC3-586CCCB50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418"/>
          <a:stretch/>
        </p:blipFill>
        <p:spPr>
          <a:xfrm>
            <a:off x="1726005" y="5176837"/>
            <a:ext cx="4409242" cy="14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Pitchbook</vt:lpstr>
      <vt:lpstr>Hypothesis / Key Premises for Exploration</vt:lpstr>
      <vt:lpstr>Tasks &amp; Deliverables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Kent Rodgers</dc:creator>
  <cp:lastModifiedBy>Kent Rodgers</cp:lastModifiedBy>
  <cp:revision>9</cp:revision>
  <dcterms:created xsi:type="dcterms:W3CDTF">2021-03-01T20:49:00Z</dcterms:created>
  <dcterms:modified xsi:type="dcterms:W3CDTF">2021-03-01T21:26:33Z</dcterms:modified>
</cp:coreProperties>
</file>