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572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47539"/>
            <a:ext cx="3886200" cy="222842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361902"/>
            <a:ext cx="3429000" cy="1545378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A49E-B090-49E2-915E-27B7CA629D2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27E6-A50C-4F49-8DD9-DAD61420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6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A49E-B090-49E2-915E-27B7CA629D2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27E6-A50C-4F49-8DD9-DAD61420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3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40783"/>
            <a:ext cx="985838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40783"/>
            <a:ext cx="2900363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A49E-B090-49E2-915E-27B7CA629D2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27E6-A50C-4F49-8DD9-DAD61420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2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A49E-B090-49E2-915E-27B7CA629D2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27E6-A50C-4F49-8DD9-DAD61420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595757"/>
            <a:ext cx="3943350" cy="266255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283500"/>
            <a:ext cx="3943350" cy="140017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A49E-B090-49E2-915E-27B7CA629D2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27E6-A50C-4F49-8DD9-DAD61420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703917"/>
            <a:ext cx="19431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703917"/>
            <a:ext cx="19431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A49E-B090-49E2-915E-27B7CA629D2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27E6-A50C-4F49-8DD9-DAD61420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3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40785"/>
            <a:ext cx="394335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569085"/>
            <a:ext cx="1934170" cy="76898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338070"/>
            <a:ext cx="193417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569085"/>
            <a:ext cx="1943696" cy="76898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338070"/>
            <a:ext cx="1943696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A49E-B090-49E2-915E-27B7CA629D2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27E6-A50C-4F49-8DD9-DAD61420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A49E-B090-49E2-915E-27B7CA629D2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27E6-A50C-4F49-8DD9-DAD61420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8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A49E-B090-49E2-915E-27B7CA629D2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27E6-A50C-4F49-8DD9-DAD61420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3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26720"/>
            <a:ext cx="1474589" cy="149352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21598"/>
            <a:ext cx="2314575" cy="454871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20240"/>
            <a:ext cx="1474589" cy="3557482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A49E-B090-49E2-915E-27B7CA629D2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27E6-A50C-4F49-8DD9-DAD61420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1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26720"/>
            <a:ext cx="1474589" cy="149352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21598"/>
            <a:ext cx="2314575" cy="454871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20240"/>
            <a:ext cx="1474589" cy="3557482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A49E-B090-49E2-915E-27B7CA629D2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27E6-A50C-4F49-8DD9-DAD61420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1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40785"/>
            <a:ext cx="394335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703917"/>
            <a:ext cx="394335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5932595"/>
            <a:ext cx="10287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A49E-B090-49E2-915E-27B7CA629D2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5932595"/>
            <a:ext cx="154305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5932595"/>
            <a:ext cx="10287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027E6-A50C-4F49-8DD9-DAD614200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2D92F9-7F10-41E3-8015-322DFFE131BA}"/>
              </a:ext>
            </a:extLst>
          </p:cNvPr>
          <p:cNvSpPr/>
          <p:nvPr/>
        </p:nvSpPr>
        <p:spPr>
          <a:xfrm>
            <a:off x="1354975" y="6101542"/>
            <a:ext cx="947651" cy="1662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RFE scikit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8BADF-D19C-45CE-99C3-E1102D9D177D}"/>
              </a:ext>
            </a:extLst>
          </p:cNvPr>
          <p:cNvSpPr/>
          <p:nvPr/>
        </p:nvSpPr>
        <p:spPr>
          <a:xfrm>
            <a:off x="2335877" y="6101542"/>
            <a:ext cx="947651" cy="1662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Log scikit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02171-0608-414E-900E-A5D47064F830}"/>
              </a:ext>
            </a:extLst>
          </p:cNvPr>
          <p:cNvSpPr/>
          <p:nvPr/>
        </p:nvSpPr>
        <p:spPr>
          <a:xfrm>
            <a:off x="1226127" y="1271851"/>
            <a:ext cx="2286000" cy="20366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Recursive Feature Elimination </a:t>
            </a:r>
          </a:p>
          <a:p>
            <a:pPr algn="ctr"/>
            <a:r>
              <a:rPr lang="en-US" sz="1200" u="sng" dirty="0"/>
              <a:t>Top 7 in Rank Order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Overhead %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Labor %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Discharges/FTE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Depreciation %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Revenue Per Bed Days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Revenue Per Bed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Revenue Per Discharge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F584C-9F9B-461A-BF80-EDB72376FBB2}"/>
              </a:ext>
            </a:extLst>
          </p:cNvPr>
          <p:cNvSpPr/>
          <p:nvPr/>
        </p:nvSpPr>
        <p:spPr>
          <a:xfrm>
            <a:off x="1217814" y="232757"/>
            <a:ext cx="2302626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Logistic Regression</a:t>
            </a:r>
          </a:p>
          <a:p>
            <a:pPr algn="ctr"/>
            <a:r>
              <a:rPr lang="en-US" sz="1200" dirty="0"/>
              <a:t>Training score = .5981</a:t>
            </a:r>
          </a:p>
          <a:p>
            <a:pPr algn="ctr"/>
            <a:r>
              <a:rPr lang="en-US" sz="1200" dirty="0"/>
              <a:t>Testing score = .6411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F55962-FC2B-422C-9A7F-18FD524F4717}"/>
              </a:ext>
            </a:extLst>
          </p:cNvPr>
          <p:cNvSpPr/>
          <p:nvPr/>
        </p:nvSpPr>
        <p:spPr>
          <a:xfrm>
            <a:off x="1217814" y="3593879"/>
            <a:ext cx="2302626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Logistic Regression on Top 7 RFE</a:t>
            </a:r>
          </a:p>
          <a:p>
            <a:pPr algn="ctr"/>
            <a:r>
              <a:rPr lang="en-US" sz="1200" dirty="0"/>
              <a:t>Training score = .5956</a:t>
            </a:r>
          </a:p>
          <a:p>
            <a:pPr algn="ctr"/>
            <a:r>
              <a:rPr lang="en-US" sz="1200" dirty="0"/>
              <a:t>Testing score = .6233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1E1FF2-CB1A-49A3-BA0A-04138D927EBC}"/>
              </a:ext>
            </a:extLst>
          </p:cNvPr>
          <p:cNvSpPr/>
          <p:nvPr/>
        </p:nvSpPr>
        <p:spPr>
          <a:xfrm>
            <a:off x="1221971" y="4455625"/>
            <a:ext cx="2294313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Less accurate models also run</a:t>
            </a:r>
          </a:p>
          <a:p>
            <a:pPr algn="ctr"/>
            <a:r>
              <a:rPr lang="en-US" sz="1200" dirty="0"/>
              <a:t>Linear Regression</a:t>
            </a:r>
          </a:p>
          <a:p>
            <a:pPr algn="ctr"/>
            <a:r>
              <a:rPr lang="en-US" sz="1200" dirty="0"/>
              <a:t>SVC w/</a:t>
            </a:r>
            <a:r>
              <a:rPr lang="en-US" sz="1200" dirty="0" err="1"/>
              <a:t>GridSearch</a:t>
            </a:r>
            <a:endParaRPr lang="en-US" sz="1200" dirty="0"/>
          </a:p>
          <a:p>
            <a:pPr algn="ctr"/>
            <a:r>
              <a:rPr lang="en-US" sz="1200" dirty="0"/>
              <a:t>KNN w/</a:t>
            </a:r>
            <a:r>
              <a:rPr lang="en-US" sz="1200" dirty="0" err="1"/>
              <a:t>GridSearch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5F117-362C-4575-AA31-9F6AEACE6428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2369127" y="964277"/>
            <a:ext cx="0" cy="30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FCEF28-8D32-4B4F-BB15-2B04F5A930BE}"/>
              </a:ext>
            </a:extLst>
          </p:cNvPr>
          <p:cNvCxnSpPr>
            <a:stCxn id="10" idx="2"/>
            <a:endCxn id="24" idx="0"/>
          </p:cNvCxnSpPr>
          <p:nvPr/>
        </p:nvCxnSpPr>
        <p:spPr>
          <a:xfrm>
            <a:off x="2369127" y="3308469"/>
            <a:ext cx="0" cy="28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08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74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Rodgers</dc:creator>
  <cp:lastModifiedBy>Kent Rodgers</cp:lastModifiedBy>
  <cp:revision>7</cp:revision>
  <dcterms:created xsi:type="dcterms:W3CDTF">2021-03-11T20:58:18Z</dcterms:created>
  <dcterms:modified xsi:type="dcterms:W3CDTF">2021-03-11T23:18:52Z</dcterms:modified>
</cp:coreProperties>
</file>