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Python API Challenge</a:t>
            </a:r>
            <a:br>
              <a:rPr lang="en-US" sz="4800" dirty="0"/>
            </a:br>
            <a:r>
              <a:rPr lang="en-US" sz="4800" dirty="0" err="1"/>
              <a:t>WeatherPy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October 22,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Humidity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humidity appear to be unrelated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B8B1D-36CC-4CB5-8700-2FD3BD41C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4" t="37541" r="47136" b="19352"/>
          <a:stretch/>
        </p:blipFill>
        <p:spPr>
          <a:xfrm>
            <a:off x="1558863" y="1950868"/>
            <a:ext cx="4350058" cy="295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A9DC2-54B0-4D01-AA42-B4FB2163C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11" t="35858" r="41675" b="21035"/>
          <a:stretch/>
        </p:blipFill>
        <p:spPr>
          <a:xfrm>
            <a:off x="6131001" y="1879847"/>
            <a:ext cx="5024762" cy="29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Cloudiness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cloudiness appear to be unrelated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EAD3F-EEEA-4853-8C22-2CEEB6427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35469" r="45898" b="21941"/>
          <a:stretch/>
        </p:blipFill>
        <p:spPr>
          <a:xfrm>
            <a:off x="1509210" y="2032987"/>
            <a:ext cx="4412203" cy="2920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B444A-44BA-46A0-B00D-358A08118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4" t="34692" r="41821" b="22776"/>
          <a:stretch/>
        </p:blipFill>
        <p:spPr>
          <a:xfrm>
            <a:off x="5921413" y="2036917"/>
            <a:ext cx="4998128" cy="29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9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Wind 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wind speed appear to be unrelated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4516F-445B-478A-899E-519B7152B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32491" r="45534" b="24013"/>
          <a:stretch/>
        </p:blipFill>
        <p:spPr>
          <a:xfrm>
            <a:off x="1313895" y="1937551"/>
            <a:ext cx="4421080" cy="2982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733BC-0819-4378-92DC-B94310614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21" t="30033" r="45097" b="26473"/>
          <a:stretch/>
        </p:blipFill>
        <p:spPr>
          <a:xfrm>
            <a:off x="5814874" y="1966403"/>
            <a:ext cx="4545367" cy="29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1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F125-0226-4545-B663-ECEEF14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929D-2C6C-49E8-BA70-EEFD5DFA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random list of cities to evaluate</a:t>
            </a:r>
          </a:p>
          <a:p>
            <a:r>
              <a:rPr lang="en-US" dirty="0"/>
              <a:t>Explored the relationships between latitude and …</a:t>
            </a:r>
          </a:p>
          <a:p>
            <a:pPr lvl="1"/>
            <a:r>
              <a:rPr lang="en-US" dirty="0"/>
              <a:t>Maximum Temperature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Wind Speed</a:t>
            </a:r>
          </a:p>
          <a:p>
            <a:pPr lvl="1"/>
            <a:r>
              <a:rPr lang="en-US" dirty="0"/>
              <a:t>Cloudiness</a:t>
            </a:r>
          </a:p>
          <a:p>
            <a:r>
              <a:rPr lang="en-US" dirty="0"/>
              <a:t>Initial results demonstrated need to re-evaluate on a northern and southern hemisphere basis</a:t>
            </a:r>
          </a:p>
          <a:p>
            <a:r>
              <a:rPr lang="en-US" dirty="0"/>
              <a:t>Net takeaways</a:t>
            </a:r>
          </a:p>
          <a:p>
            <a:pPr lvl="1"/>
            <a:r>
              <a:rPr lang="en-US" dirty="0"/>
              <a:t>Temperature is highly correlated to latitude</a:t>
            </a:r>
          </a:p>
          <a:p>
            <a:pPr lvl="1"/>
            <a:r>
              <a:rPr lang="en-US" dirty="0"/>
              <a:t>Humidity, Wind Speed and Cloudiness are not correlated to </a:t>
            </a:r>
            <a:r>
              <a:rPr lang="en-US" dirty="0" err="1"/>
              <a:t>lattitude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F880-684C-402B-A63B-885778AB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8D9E6-9C68-4265-A3D5-D77567C4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North &amp; South Hemispheres Combined</a:t>
            </a:r>
          </a:p>
        </p:txBody>
      </p:sp>
    </p:spTree>
    <p:extLst>
      <p:ext uri="{BB962C8B-B14F-4D97-AF65-F5344CB8AC3E}">
        <p14:creationId xmlns:p14="http://schemas.microsoft.com/office/powerpoint/2010/main" val="10703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Max Temp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Temperatures are lower the farther from the equator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D92AA-8AD4-4069-9AB0-98D0798D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Humidity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humidity appear to be unrelated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62CA0-9E3B-4D27-9319-84505FE5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Cloudiness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cloudiness appear to be unrelated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396E0-E4AD-4843-BDB9-53A7C11D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79457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Wind 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and wind speed appear to be unrelated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FA26-389B-41AC-A1C6-BF8852E6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4" y="16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30A9-E68F-4461-B572-E97D32E3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North/South Hemisphere Looks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9FE1-95A0-4DBA-ACA1-2AF30BE77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Latitude &amp; Max Temp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Temperatures are cooler the farther a city is from the equator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D3294-4A9E-40D6-BA1B-3F428B5B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t="41165" r="39272" b="16246"/>
          <a:stretch/>
        </p:blipFill>
        <p:spPr>
          <a:xfrm>
            <a:off x="848714" y="1770590"/>
            <a:ext cx="4904430" cy="2721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53A1FD-C836-4666-A168-82B3C3E3B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7" t="36893" r="39126" b="19223"/>
          <a:stretch/>
        </p:blipFill>
        <p:spPr>
          <a:xfrm>
            <a:off x="6010189" y="1690688"/>
            <a:ext cx="5317724" cy="3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API Challenge WeatherPy</vt:lpstr>
      <vt:lpstr>Project Overview</vt:lpstr>
      <vt:lpstr>Overall Results </vt:lpstr>
      <vt:lpstr>Relationship Between Latitude &amp; Max Temp</vt:lpstr>
      <vt:lpstr>Relationship Between Latitude &amp; Humidity</vt:lpstr>
      <vt:lpstr>Relationship Between Latitude &amp; Cloudiness</vt:lpstr>
      <vt:lpstr>Relationship Between Latitude &amp; Wind Speed</vt:lpstr>
      <vt:lpstr>North/South Hemisphere Looks</vt:lpstr>
      <vt:lpstr>Relationship Between Latitude &amp; Max Temp</vt:lpstr>
      <vt:lpstr>Relationship Between Latitude &amp; Humidity</vt:lpstr>
      <vt:lpstr>Relationship Between Latitude &amp; Cloudiness</vt:lpstr>
      <vt:lpstr>Relationship Between Latitude &amp; Wind Speed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26</cp:revision>
  <dcterms:created xsi:type="dcterms:W3CDTF">2020-10-07T17:28:16Z</dcterms:created>
  <dcterms:modified xsi:type="dcterms:W3CDTF">2020-10-22T21:00:31Z</dcterms:modified>
</cp:coreProperties>
</file>