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1" r:id="rId4"/>
    <p:sldId id="272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A9AD-2BB3-461E-9F5C-D27840BB9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E0AB9-CC26-4943-9430-13CF9D681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F80AF-A4A3-4F6A-91DA-B0417504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BA9A9-0A56-4BC4-A220-65CC512DF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B7FA6-44E9-4EEE-8076-B2A17B7D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3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588E-470A-4397-BF37-A034804C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740FC-B4CB-43C2-9AF2-1DD20D19C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A2E16-FB02-419D-9598-E0A78C7B6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1936A-3FBB-400F-B437-F0E62227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4BCD8-7C71-4841-A45C-6A9C8E9B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5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565A13-76A9-41B2-8CA0-607A3E152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94931-A162-417F-A01D-E78014AAB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E4BD0-9A8C-4B88-A1CC-9E91FFF4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B732E-BAAE-4D73-90C9-398F37E1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2D179-0760-4E28-A1CC-052FD3B2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3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4D35-5293-4CE5-A5F7-0B6185F13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24F08-603B-468A-AB2F-93CC4548C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18BB6-EB8F-4784-99AF-02E09392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85694-6970-47E8-98C8-E7A67D6E9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45634-BC68-4D61-9D0A-051C596D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2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B2653-44B5-4705-804C-9533F773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0FCCA-0CD3-4E92-93FE-E3E1AE157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C7FED-C784-4C15-9077-F41FA8E6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2961E-CF0C-4665-8E18-47B254060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6186D-4979-4269-B79C-721CDD79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5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0F08-B6D2-48DB-B226-E454A5746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533CA-C45F-4564-9933-5B2187EFA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FB717-472E-49D2-A563-E9C8B6BAE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040EC-08A0-4088-B5FE-C54DEA6D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FCC33-8749-4E10-AE25-2FB6AD29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72008-1D50-4941-AFF1-0663851B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8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6EB1-8915-4084-9A5D-0BB31126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06BFC-F6AB-4786-BC69-465AE032F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E8D11-BBF9-47B8-9CB1-36B0583B2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3D2F4-606A-4440-8922-FFFE35CD2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C7BA25-8671-4D09-B886-10324CBEF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A29560-4479-48BF-948E-A9EFE69F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12559E-825E-4D59-84B5-EA0BE068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EACEC6-F2E7-449C-80DD-74EF8C89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3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09A0-3885-4D82-A299-743C899E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50CDF-A36C-47C7-B318-17FA6A1D6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3F36B-E9C8-41EA-8136-ADE34F35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DFA34-0D4B-41BE-827D-491F684D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8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779CC-35B4-4641-9CB7-C771C4E5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FBE45-9A82-4308-9AFE-D195FA6C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2CF95-A171-4E2F-8403-B9CEB936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6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08DA-AECC-4D9E-9F3B-2EBC5953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DFE0-970F-4780-A680-01DFA703A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17CDB-1AAF-40F7-939F-571DF993F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494D2-6715-454A-847C-BE86CCD4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DA871-9530-4BD2-8B05-D6C10801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0B64B-DA27-426D-AFB7-A0D9106D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0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A48B-F677-4377-B8E1-8D27852BF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1B22C4-B9D8-4B01-9E08-EEA1AFC3B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8C2F6-0FB7-4EEA-B2C4-C967E1E7A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A5E8C-35B5-41DE-9723-F36AC607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8439D-4B41-4B8B-B1F7-CA72F828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780C6-72DE-4985-85B0-C68B9C7C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2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84826F-A6FD-4CD2-9417-E96C8DC1D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3F530-290B-43F5-A904-A1FA08E96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8A549-CFB6-42F4-904A-EF0F9CF99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F5693-D71E-4919-B8B6-E582AC32EA6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FCEDC-DB22-43A4-8340-C4B7AE2E2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90BF2-157B-4FA8-B2BA-6C0FB171A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4A06-529A-4172-A885-4A0A6AFF3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Python API Challenge</a:t>
            </a:r>
            <a:br>
              <a:rPr lang="en-US" sz="4800" dirty="0"/>
            </a:br>
            <a:r>
              <a:rPr lang="en-US" sz="4800" dirty="0" err="1"/>
              <a:t>VacationPy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9349C-6F66-4CB6-9B6F-60CE745F1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000" dirty="0"/>
              <a:t>Kent Rodgers</a:t>
            </a:r>
          </a:p>
          <a:p>
            <a:pPr algn="l"/>
            <a:r>
              <a:rPr lang="en-US" sz="2000" dirty="0"/>
              <a:t>October 22, 2020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6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42FF-C418-4948-ABCB-57A1FB33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Representative Sample of Heat Mapping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BD12F-94B1-49D7-A83C-0788459767B1}"/>
              </a:ext>
            </a:extLst>
          </p:cNvPr>
          <p:cNvSpPr/>
          <p:nvPr/>
        </p:nvSpPr>
        <p:spPr>
          <a:xfrm>
            <a:off x="1608384" y="5848350"/>
            <a:ext cx="86010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 461 of 500 random cities surveyed for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836C7A-AA10-4013-AB4D-06EE02417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05" t="30809" r="11165" b="19741"/>
          <a:stretch/>
        </p:blipFill>
        <p:spPr>
          <a:xfrm>
            <a:off x="708206" y="1329432"/>
            <a:ext cx="10541810" cy="419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8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42FF-C418-4948-ABCB-57A1FB33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Representative Sample of Heat Mapping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BD12F-94B1-49D7-A83C-0788459767B1}"/>
              </a:ext>
            </a:extLst>
          </p:cNvPr>
          <p:cNvSpPr/>
          <p:nvPr/>
        </p:nvSpPr>
        <p:spPr>
          <a:xfrm>
            <a:off x="1608384" y="5848350"/>
            <a:ext cx="86010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 cities in the survey held a temperature between 18 and 27 </a:t>
            </a:r>
            <a:r>
              <a:rPr lang="en-US" dirty="0" err="1"/>
              <a:t>celcius</a:t>
            </a:r>
            <a:endParaRPr lang="en-US" dirty="0"/>
          </a:p>
          <a:p>
            <a:pPr algn="ctr"/>
            <a:r>
              <a:rPr lang="en-US" dirty="0"/>
              <a:t>And a wind speed &gt;8 miles and hour to support windsurfing &amp; sailing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A5402-EA72-47FE-8199-839ECBB498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76" t="50000" r="45024" b="16764"/>
          <a:stretch/>
        </p:blipFill>
        <p:spPr>
          <a:xfrm>
            <a:off x="2273516" y="1779558"/>
            <a:ext cx="7270810" cy="362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5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42FF-C418-4948-ABCB-57A1FB33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and Hotel Mapping Combined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BD12F-94B1-49D7-A83C-0788459767B1}"/>
              </a:ext>
            </a:extLst>
          </p:cNvPr>
          <p:cNvSpPr/>
          <p:nvPr/>
        </p:nvSpPr>
        <p:spPr>
          <a:xfrm>
            <a:off x="1608384" y="5848350"/>
            <a:ext cx="86010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location identified was </a:t>
            </a:r>
            <a:r>
              <a:rPr lang="en-US" dirty="0" err="1"/>
              <a:t>Camarvon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5CD13-5707-44D6-8F84-46E7FDFE34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32" t="22654" r="11310" b="29579"/>
          <a:stretch/>
        </p:blipFill>
        <p:spPr>
          <a:xfrm>
            <a:off x="1608384" y="1690688"/>
            <a:ext cx="8504808" cy="327586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83D71EA-1CA7-4676-AA93-D4A87E75FB20}"/>
              </a:ext>
            </a:extLst>
          </p:cNvPr>
          <p:cNvSpPr/>
          <p:nvPr/>
        </p:nvSpPr>
        <p:spPr>
          <a:xfrm>
            <a:off x="1695634" y="2929631"/>
            <a:ext cx="1855433" cy="621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Camarvon</a:t>
            </a:r>
            <a:endParaRPr lang="en-US" dirty="0"/>
          </a:p>
        </p:txBody>
      </p:sp>
      <p:pic>
        <p:nvPicPr>
          <p:cNvPr id="1026" name="Picture 2" descr="Image result for carnarvon sea change apartments images">
            <a:extLst>
              <a:ext uri="{FF2B5EF4-FFF2-40B4-BE49-F238E27FC236}">
                <a16:creationId xmlns:a16="http://schemas.microsoft.com/office/drawing/2014/main" id="{004DA775-2287-4DBB-83A0-9AC2B2D24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8" y="3892211"/>
            <a:ext cx="344805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778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112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68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Python API Challenge VacationPy</vt:lpstr>
      <vt:lpstr>Representative Sample of Heat Mapping</vt:lpstr>
      <vt:lpstr>Representative Sample of Heat Mapping</vt:lpstr>
      <vt:lpstr>Heat and Hotel Mapping Combined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Pandas-Challenge  Heroes of Pymoli</dc:title>
  <dc:creator>Kent Rodgers</dc:creator>
  <cp:lastModifiedBy>Kent Rodgers</cp:lastModifiedBy>
  <cp:revision>30</cp:revision>
  <dcterms:created xsi:type="dcterms:W3CDTF">2020-10-07T17:28:16Z</dcterms:created>
  <dcterms:modified xsi:type="dcterms:W3CDTF">2020-10-22T22:34:14Z</dcterms:modified>
</cp:coreProperties>
</file>