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D212F-475A-48BC-8D57-54528E3E3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B13ED-8523-439A-8997-5AF81A528B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0FED8-5637-43B5-86FA-ACD9451EA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6BEAB-173F-4E51-929E-28660F823F62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D6B10-9F15-4743-A77A-E2450A4B4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4FE2B-FAE8-41B6-8857-FA9B193D8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B78B-FC8B-4C2F-A89E-D205FBC7B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01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BCEBF-D2E4-41B8-A790-463CE57C5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F8887-DC63-4FCC-9F3C-6C1F70436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B8F17-F61B-479D-B137-80B479A8F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6BEAB-173F-4E51-929E-28660F823F62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8082C-49CA-437C-BB43-8F4288DA3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F528C-FDC1-4B19-B9DF-0BC36F055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B78B-FC8B-4C2F-A89E-D205FBC7B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94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4036B2-7019-42E5-A13F-74D7533298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D078BA-B423-4B7C-91B5-05112E5B5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5883B-67F0-4548-A3CC-C40763C89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6BEAB-173F-4E51-929E-28660F823F62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69578-D01F-4021-A5DF-7B32FAA0D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65A60-E9B6-4958-9B0A-127FF5587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B78B-FC8B-4C2F-A89E-D205FBC7B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55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78A58-53AC-421E-80A5-253FB3CDF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5151D-485A-4DC4-B6C0-DEF3A8983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5A4F9-C37E-4093-AB89-D37CCAB68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6BEAB-173F-4E51-929E-28660F823F62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6B2C1-0A5E-426D-A55C-86FEBB2B6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4E775-8F66-4DF0-83BE-53C4C62B5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B78B-FC8B-4C2F-A89E-D205FBC7B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7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D9DAF-A794-494C-BF88-2D0141A97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D796C-1368-47C8-93CD-DE92DF62F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DA02B-499B-4319-ADAF-25365C591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6BEAB-173F-4E51-929E-28660F823F62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C2C52-DF16-4F34-AA6C-E41A6D225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A3E27-0982-43B8-A5FC-C23BC7AE8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B78B-FC8B-4C2F-A89E-D205FBC7B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28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4F10F-EAE9-410C-BB28-4788FC55B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B9D66-3697-445F-99CD-BC799751B4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AE3846-3832-4442-B9CE-0BEDE1ED6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B630DF-8C02-4B54-99A4-F250D64B8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6BEAB-173F-4E51-929E-28660F823F62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4AE1B-9678-4C8D-9E44-E0E81DE00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A98C88-64C9-4AB6-B8BC-9E7066B61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B78B-FC8B-4C2F-A89E-D205FBC7B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4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5053F-01EF-4255-93C7-6EEDB171B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385EE3-AF32-4C72-A5CE-5D21BD828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78F5ED-E15C-4561-81EC-0AD2DD657D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DD21F2-B0C8-4F9C-8CA8-AD23C560D3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AB65A2-7BB4-47D3-8DD5-B20B443CB4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5E3F44-9D76-452D-9C68-DBBB8771D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6BEAB-173F-4E51-929E-28660F823F62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7E0440-5205-4B67-A9E1-61AD1A139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789508-A73A-42C7-9A3F-F8F4356B3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B78B-FC8B-4C2F-A89E-D205FBC7B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80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AD0D3-4373-47EA-86AE-D8CA4B832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6D5908-6460-4885-ACAD-D92C2FAFB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6BEAB-173F-4E51-929E-28660F823F62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0F0389-9929-47CF-9EA8-95E810CD6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571DB7-106B-4E1A-8525-803C72462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B78B-FC8B-4C2F-A89E-D205FBC7B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6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791201-D776-4190-8C3A-EAA61FAC7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6BEAB-173F-4E51-929E-28660F823F62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F65702-7E91-4C23-8D1E-67192E212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2B4B4B-7109-4D2A-A0DB-0150D62BF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B78B-FC8B-4C2F-A89E-D205FBC7B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679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09793-F86D-47FC-99B0-B20691D8F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5E536-9690-43D4-8052-5B0E7CA3F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DD73EB-0E05-423E-9E8D-C8FA712C7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7DF4EB-463B-4354-B4A0-9EAF4A57E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6BEAB-173F-4E51-929E-28660F823F62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96BC1-572E-4EE5-BF4F-949FA8525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222F63-95E2-4CD7-8DD5-45714D412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B78B-FC8B-4C2F-A89E-D205FBC7B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9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16457-603F-4E90-BD3D-92F1A99C0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770FCD-490C-4102-8F0D-0778E17EAC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84A02-0DA0-47B0-BB2E-04AB50C1A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6EF97-A4FC-4721-AC38-900F417EE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6BEAB-173F-4E51-929E-28660F823F62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8E54CA-3314-4D53-AB73-24778E53C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B5BE0-98D5-4778-A8D1-FA12CF245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B78B-FC8B-4C2F-A89E-D205FBC7B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7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36F7BF-B7CC-4081-BA34-A9DF9810A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6BD90-E668-4055-8D64-1A3E4977D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95F9F-A0EB-475D-9584-B8EB0013D1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6BEAB-173F-4E51-929E-28660F823F62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193AC-CD2B-4E96-AC4C-567C9A18BB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BEDED-5B46-4BA6-9BF0-7CB48F125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8B78B-FC8B-4C2F-A89E-D205FBC7B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07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1DDD-44FE-405C-8957-D00C971B89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II – Initial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6F7917-7DD1-4DDE-B84C-1FFB9D7E7F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Kent Rodgers</a:t>
            </a:r>
          </a:p>
          <a:p>
            <a:r>
              <a:rPr lang="en-US" dirty="0"/>
              <a:t>1.20.2021</a:t>
            </a:r>
          </a:p>
        </p:txBody>
      </p:sp>
    </p:spTree>
    <p:extLst>
      <p:ext uri="{BB962C8B-B14F-4D97-AF65-F5344CB8AC3E}">
        <p14:creationId xmlns:p14="http://schemas.microsoft.com/office/powerpoint/2010/main" val="1528855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B311F-70E7-47A7-8553-EFF7447CD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Tri-County Dining Dashboard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4956C-4FF2-4634-B158-E64A6D6AF7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64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B2AB-B267-40F6-91FE-36A09656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EEDBF9-8F43-4AB1-937A-120843E57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5" y="1552575"/>
            <a:ext cx="9144000" cy="5143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1939E8D-CC72-4EF7-A188-5FE92CF9EC01}"/>
              </a:ext>
            </a:extLst>
          </p:cNvPr>
          <p:cNvSpPr/>
          <p:nvPr/>
        </p:nvSpPr>
        <p:spPr>
          <a:xfrm>
            <a:off x="4210050" y="2133600"/>
            <a:ext cx="5438775" cy="101917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35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2E4CC-9322-4E4D-946B-FABFF4E51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Summary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1A8EAC-380A-4A4A-91B0-AC003A06C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5" y="15049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114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34A69-47CB-4188-89DF-11B400320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Table Preview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FBDC82-0F12-4C28-855D-39CAF7969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925" y="1690688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32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DD3C1-DC43-4BD4-9589-9330E2223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Download via CSV … not </a:t>
            </a:r>
            <a:r>
              <a:rPr lang="en-US" dirty="0" err="1"/>
              <a:t>lat</a:t>
            </a:r>
            <a:r>
              <a:rPr lang="en-US" dirty="0"/>
              <a:t>/</a:t>
            </a:r>
            <a:r>
              <a:rPr lang="en-US" dirty="0" err="1"/>
              <a:t>lng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7511BC-0E6F-4A27-ADBE-088C20C55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1863725"/>
            <a:ext cx="822960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993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D00DA-3645-4587-8905-5572603AC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– API is available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B6A383-16BC-4036-A895-74A523498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75" y="1714500"/>
            <a:ext cx="9144000" cy="51435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870EB9A-3BF3-45A0-AF49-2BA5E4069D74}"/>
              </a:ext>
            </a:extLst>
          </p:cNvPr>
          <p:cNvSpPr/>
          <p:nvPr/>
        </p:nvSpPr>
        <p:spPr>
          <a:xfrm>
            <a:off x="7724775" y="3533775"/>
            <a:ext cx="3105150" cy="200025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8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4A95B-6166-4F71-97AB-E266FEBE3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9A484-7ABF-4879-ADAB-D01A09FE7D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908175"/>
          </a:xfrm>
        </p:spPr>
        <p:txBody>
          <a:bodyPr/>
          <a:lstStyle/>
          <a:p>
            <a:r>
              <a:rPr lang="en-US" dirty="0"/>
              <a:t>Map … </a:t>
            </a:r>
          </a:p>
          <a:p>
            <a:pPr lvl="1"/>
            <a:r>
              <a:rPr lang="en-US" dirty="0"/>
              <a:t>Markers or</a:t>
            </a:r>
          </a:p>
          <a:p>
            <a:pPr lvl="1"/>
            <a:r>
              <a:rPr lang="en-US" dirty="0"/>
              <a:t>Colored Zip Codes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ECF44A-B8B9-4444-9B26-52FADCDC70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2012950"/>
          </a:xfrm>
        </p:spPr>
        <p:txBody>
          <a:bodyPr/>
          <a:lstStyle/>
          <a:p>
            <a:r>
              <a:rPr lang="en-US" dirty="0"/>
              <a:t>Quality / Top Exceptions</a:t>
            </a:r>
          </a:p>
          <a:p>
            <a:pPr lvl="1"/>
            <a:r>
              <a:rPr lang="en-US" dirty="0"/>
              <a:t>Histogram like bar chart</a:t>
            </a:r>
          </a:p>
          <a:p>
            <a:pPr lvl="1"/>
            <a:r>
              <a:rPr lang="en-US" dirty="0"/>
              <a:t>Narrow on zip code</a:t>
            </a:r>
          </a:p>
          <a:p>
            <a:pPr lvl="1"/>
            <a:r>
              <a:rPr lang="en-US" dirty="0"/>
              <a:t>Perhaps select exception codes</a:t>
            </a:r>
          </a:p>
          <a:p>
            <a:pPr lvl="1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2163E9C-5924-4F08-87AA-A88E902C7DF7}"/>
              </a:ext>
            </a:extLst>
          </p:cNvPr>
          <p:cNvSpPr txBox="1">
            <a:spLocks/>
          </p:cNvSpPr>
          <p:nvPr/>
        </p:nvSpPr>
        <p:spPr>
          <a:xfrm>
            <a:off x="838200" y="4102100"/>
            <a:ext cx="5181600" cy="1908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Find a good place</a:t>
            </a:r>
          </a:p>
          <a:p>
            <a:pPr lvl="1"/>
            <a:r>
              <a:rPr lang="en-US" dirty="0"/>
              <a:t>Perhaps map that permits user to narrow down restaurants based on quality score/exceptions, city and </a:t>
            </a:r>
            <a:r>
              <a:rPr lang="en-US" dirty="0" err="1"/>
              <a:t>zipcode</a:t>
            </a:r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9E2E4E8A-B466-4300-AD08-3DE2BC925715}"/>
              </a:ext>
            </a:extLst>
          </p:cNvPr>
          <p:cNvSpPr txBox="1">
            <a:spLocks/>
          </p:cNvSpPr>
          <p:nvPr/>
        </p:nvSpPr>
        <p:spPr>
          <a:xfrm>
            <a:off x="6172200" y="3606800"/>
            <a:ext cx="5181600" cy="2012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Quality / Top Offenders</a:t>
            </a:r>
          </a:p>
          <a:p>
            <a:pPr lvl="1"/>
            <a:r>
              <a:rPr lang="en-US" dirty="0"/>
              <a:t>Table with restaurant names</a:t>
            </a:r>
          </a:p>
          <a:p>
            <a:pPr lvl="1"/>
            <a:r>
              <a:rPr lang="en-US" dirty="0"/>
              <a:t>User can select </a:t>
            </a:r>
          </a:p>
          <a:p>
            <a:pPr lvl="1"/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DFDA1A8D-C8E2-4EA0-A1DF-23C67D8610E3}"/>
              </a:ext>
            </a:extLst>
          </p:cNvPr>
          <p:cNvSpPr txBox="1">
            <a:spLocks/>
          </p:cNvSpPr>
          <p:nvPr/>
        </p:nvSpPr>
        <p:spPr>
          <a:xfrm>
            <a:off x="6172200" y="4911725"/>
            <a:ext cx="5181600" cy="1450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Quality / Percent with x Exceptions</a:t>
            </a:r>
          </a:p>
          <a:p>
            <a:pPr lvl="1"/>
            <a:r>
              <a:rPr lang="en-US" dirty="0"/>
              <a:t>Bar or pie chart like experience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684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0423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103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Project II – Initial Proposal</vt:lpstr>
      <vt:lpstr>Tri-County Dining Dashboard</vt:lpstr>
      <vt:lpstr>Data Source</vt:lpstr>
      <vt:lpstr>Data Summary</vt:lpstr>
      <vt:lpstr>Data Table Preview</vt:lpstr>
      <vt:lpstr>Data Download via CSV … not lat/lng</vt:lpstr>
      <vt:lpstr>Data – API is available</vt:lpstr>
      <vt:lpstr>Dashboard Concepts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II – Initial Proposal</dc:title>
  <dc:creator>Kent Rodgers</dc:creator>
  <cp:lastModifiedBy>Kent Rodgers</cp:lastModifiedBy>
  <cp:revision>2</cp:revision>
  <dcterms:created xsi:type="dcterms:W3CDTF">2021-01-21T03:03:45Z</dcterms:created>
  <dcterms:modified xsi:type="dcterms:W3CDTF">2021-01-21T17:11:51Z</dcterms:modified>
</cp:coreProperties>
</file>