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5" r:id="rId9"/>
    <p:sldId id="277" r:id="rId10"/>
    <p:sldId id="278" r:id="rId11"/>
    <p:sldId id="279" r:id="rId12"/>
    <p:sldId id="280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SQL-Challenge</a:t>
            </a:r>
            <a:br>
              <a:rPr lang="en-US" sz="4800" dirty="0"/>
            </a:br>
            <a:r>
              <a:rPr lang="en-US" sz="4800" dirty="0" err="1"/>
              <a:t>Pewlett-Hackard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November 6,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all employees in the Sales department, including their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26A6B-86A6-444B-A0DC-454B67EC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06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all employees in the Sales and Development departments, including their 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AC72-BE16-4B1D-B04B-0012C57D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descending order, list the frequency count of employee last names, </a:t>
            </a:r>
            <a:br>
              <a:rPr lang="en-US" sz="1800" dirty="0"/>
            </a:br>
            <a:r>
              <a:rPr lang="en-US" sz="1800" dirty="0"/>
              <a:t>i.e., how many employees share each last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3CD48-5492-41EF-B1DB-165E8CC9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7B43-4506-43C3-9E44-F210E5978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C9DD0-8D00-4F83-B504-6B2218848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xxx.</a:t>
            </a:r>
          </a:p>
        </p:txBody>
      </p:sp>
    </p:spTree>
    <p:extLst>
      <p:ext uri="{BB962C8B-B14F-4D97-AF65-F5344CB8AC3E}">
        <p14:creationId xmlns:p14="http://schemas.microsoft.com/office/powerpoint/2010/main" val="15496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1B5-1785-48D5-8A2D-CB4497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E153-57BA-43EF-A019-F89BECA97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114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CA3-001C-4AE9-86B9-421BE1D4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DE7C4-59AC-4A8E-AF29-5643E60A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1501140"/>
            <a:ext cx="1014222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0D4-3CAF-4493-87F6-C2750C25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0FD4-BFC1-4227-8433-AEAB698B4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Examples</a:t>
            </a:r>
          </a:p>
        </p:txBody>
      </p:sp>
    </p:spTree>
    <p:extLst>
      <p:ext uri="{BB962C8B-B14F-4D97-AF65-F5344CB8AC3E}">
        <p14:creationId xmlns:p14="http://schemas.microsoft.com/office/powerpoint/2010/main" val="23367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following details of each employee: employee number, last name, first name, sex, and salary.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2F82-490B-4B1E-B436-28B3556C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hire date for employees who were hired in 1986.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1F68-9030-466A-99B6-5D558EDB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manager of each department with the following information: </a:t>
            </a:r>
            <a:br>
              <a:rPr lang="en-US" sz="1800" dirty="0"/>
            </a:br>
            <a:r>
              <a:rPr lang="en-US" sz="1800" dirty="0"/>
              <a:t>department number, department name, the manager's employee number, last name, first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AA618-F327-4246-9DC9-EFA096D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department of each employee with the following information: </a:t>
            </a:r>
            <a:br>
              <a:rPr lang="en-US" sz="1800" dirty="0"/>
            </a:br>
            <a:r>
              <a:rPr lang="en-US" sz="1800" dirty="0"/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9A5-0050-4886-BBED-E23ED6BA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54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sex for employees whose first name is "Hercules" and last names begin with "B."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7C085-6527-4E86-9BD7-ADFB432C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335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SQL-Challenge Pewlett-Hackard</vt:lpstr>
      <vt:lpstr>Rodgers SQL-Challenge</vt:lpstr>
      <vt:lpstr>ERD</vt:lpstr>
      <vt:lpstr>Rodgers SQL-Challenge </vt:lpstr>
      <vt:lpstr>List the following details of each employee: employee number, last name, first name, sex, and salary.</vt:lpstr>
      <vt:lpstr>List first name, last name, and hire date for employees who were hired in 1986.</vt:lpstr>
      <vt:lpstr>List the manager of each department with the following information:  department number, department name, the manager's employee number, last name, first name.</vt:lpstr>
      <vt:lpstr>List the department of each employee with the following information:  employee number, last name, first name, and department name.</vt:lpstr>
      <vt:lpstr>List first name, last name, and sex for employees whose first name is "Hercules" and last names begin with "B."</vt:lpstr>
      <vt:lpstr>List all employees in the Sales department, including their  employee number, last name, first name, and department name.</vt:lpstr>
      <vt:lpstr>List all employees in the Sales and Development departments, including their employee number, last name, first name, and department name.</vt:lpstr>
      <vt:lpstr>In descending order, list the frequency count of employee last names,  i.e., how many employees share each last name.</vt:lpstr>
      <vt:lpstr>Bonus Challenge</vt:lpstr>
      <vt:lpstr>xxx.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33</cp:revision>
  <dcterms:created xsi:type="dcterms:W3CDTF">2020-10-07T17:28:16Z</dcterms:created>
  <dcterms:modified xsi:type="dcterms:W3CDTF">2020-11-09T16:49:28Z</dcterms:modified>
</cp:coreProperties>
</file>