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69" r:id="rId5"/>
    <p:sldId id="271" r:id="rId6"/>
    <p:sldId id="272" r:id="rId7"/>
    <p:sldId id="273" r:id="rId8"/>
    <p:sldId id="275" r:id="rId9"/>
    <p:sldId id="277" r:id="rId10"/>
    <p:sldId id="278" r:id="rId11"/>
    <p:sldId id="279" r:id="rId12"/>
    <p:sldId id="280" r:id="rId13"/>
    <p:sldId id="281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A9AD-2BB3-461E-9F5C-D27840BB9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E0AB9-CC26-4943-9430-13CF9D681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80AF-A4A3-4F6A-91DA-B0417504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A9A9-0A56-4BC4-A220-65CC512D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B7FA6-44E9-4EEE-8076-B2A17B7D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588E-470A-4397-BF37-A034804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740FC-B4CB-43C2-9AF2-1DD20D19C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2E16-FB02-419D-9598-E0A78C7B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1936A-3FBB-400F-B437-F0E62227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4BCD8-7C71-4841-A45C-6A9C8E9B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65A13-76A9-41B2-8CA0-607A3E152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94931-A162-417F-A01D-E78014AAB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E4BD0-9A8C-4B88-A1CC-9E91FFF4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732E-BAAE-4D73-90C9-398F37E1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D179-0760-4E28-A1CC-052FD3B2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4D35-5293-4CE5-A5F7-0B6185F1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4F08-603B-468A-AB2F-93CC4548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18BB6-EB8F-4784-99AF-02E09392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5694-6970-47E8-98C8-E7A67D6E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5634-BC68-4D61-9D0A-051C596D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2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2653-44B5-4705-804C-9533F773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0FCCA-0CD3-4E92-93FE-E3E1AE15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7FED-C784-4C15-9077-F41FA8E6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2961E-CF0C-4665-8E18-47B25406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186D-4979-4269-B79C-721CDD79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0F08-B6D2-48DB-B226-E454A574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533CA-C45F-4564-9933-5B2187EFA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FB717-472E-49D2-A563-E9C8B6BAE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040EC-08A0-4088-B5FE-C54DEA6D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FCC33-8749-4E10-AE25-2FB6AD29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72008-1D50-4941-AFF1-0663851B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6EB1-8915-4084-9A5D-0BB31126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06BFC-F6AB-4786-BC69-465AE032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E8D11-BBF9-47B8-9CB1-36B0583B2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3D2F4-606A-4440-8922-FFFE35CD2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7BA25-8671-4D09-B886-10324CBEF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29560-4479-48BF-948E-A9EFE69F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2559E-825E-4D59-84B5-EA0BE068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ACEC6-F2E7-449C-80DD-74EF8C89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3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09A0-3885-4D82-A299-743C899E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50CDF-A36C-47C7-B318-17FA6A1D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3F36B-E9C8-41EA-8136-ADE34F35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DFA34-0D4B-41BE-827D-491F684D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8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779CC-35B4-4641-9CB7-C771C4E5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FBE45-9A82-4308-9AFE-D195FA6C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2CF95-A171-4E2F-8403-B9CEB936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08DA-AECC-4D9E-9F3B-2EBC5953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DFE0-970F-4780-A680-01DFA703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17CDB-1AAF-40F7-939F-571DF993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494D2-6715-454A-847C-BE86CCD4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DA871-9530-4BD2-8B05-D6C10801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B64B-DA27-426D-AFB7-A0D9106D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0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A48B-F677-4377-B8E1-8D27852B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B22C4-B9D8-4B01-9E08-EEA1AFC3B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8C2F6-0FB7-4EEA-B2C4-C967E1E7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A5E8C-35B5-41DE-9723-F36AC607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8439D-4B41-4B8B-B1F7-CA72F828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780C6-72DE-4985-85B0-C68B9C7C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4826F-A6FD-4CD2-9417-E96C8DC1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3F530-290B-43F5-A904-A1FA08E96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A549-CFB6-42F4-904A-EF0F9CF99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5693-D71E-4919-B8B6-E582AC32EA67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CEDC-DB22-43A4-8340-C4B7AE2E2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90BF2-157B-4FA8-B2BA-6C0FB171A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4A06-529A-4172-A885-4A0A6AFF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SQL-Challenge</a:t>
            </a:r>
            <a:br>
              <a:rPr lang="en-US" sz="4800" dirty="0"/>
            </a:br>
            <a:r>
              <a:rPr lang="en-US" sz="4800" dirty="0" err="1"/>
              <a:t>Pewlett-Hackard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9349C-6F66-4CB6-9B6F-60CE745F1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000" dirty="0"/>
              <a:t>Kent Rodgers</a:t>
            </a:r>
          </a:p>
          <a:p>
            <a:pPr algn="l"/>
            <a:r>
              <a:rPr lang="en-US" sz="2000" dirty="0"/>
              <a:t>November 6, 2020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all employees in the Sales department, including their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number, last name, first name, and department name.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26A6B-86A6-444B-A0DC-454B67EC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6065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3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List all employees in the Sales and Development departments, including their employee number, last name, first name, and department name.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DAC72-BE16-4B1D-B04B-0012C57D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47637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5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descending order, list the frequency count of employee last names, </a:t>
            </a:r>
            <a:br>
              <a:rPr lang="en-US" sz="1800" dirty="0"/>
            </a:br>
            <a:r>
              <a:rPr lang="en-US" sz="1800" dirty="0"/>
              <a:t>i.e., how many employees share each last name.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13CD48-5492-41EF-B1DB-165E8CC99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34937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68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7B43-4506-43C3-9E44-F210E5978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Bonus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C9DD0-8D00-4F83-B504-6B2218848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5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xxx.</a:t>
            </a:r>
          </a:p>
        </p:txBody>
      </p:sp>
    </p:spTree>
    <p:extLst>
      <p:ext uri="{BB962C8B-B14F-4D97-AF65-F5344CB8AC3E}">
        <p14:creationId xmlns:p14="http://schemas.microsoft.com/office/powerpoint/2010/main" val="154962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81B5-1785-48D5-8A2D-CB449725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Rodgers SQL-Challenge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CE153-57BA-43EF-A019-F89BECA97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21149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DCA3-001C-4AE9-86B9-421BE1D4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43434-9B08-4EBB-AB97-CBBBDA060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4222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2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60D4-3CAF-4493-87F6-C2750C25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Rodgers SQL-Challenge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20FD4-BFC1-4227-8433-AEAB698B4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Analysis Examples</a:t>
            </a:r>
          </a:p>
        </p:txBody>
      </p:sp>
    </p:spTree>
    <p:extLst>
      <p:ext uri="{BB962C8B-B14F-4D97-AF65-F5344CB8AC3E}">
        <p14:creationId xmlns:p14="http://schemas.microsoft.com/office/powerpoint/2010/main" val="23367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List the following details of each employee: employee number, last name, first name, sex, and salary.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62F82-490B-4B1E-B436-28B3556C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4937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6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List first name, last name, and hire date for employees who were hired in 1986.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51F68-9030-466A-99B6-5D558EDB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4937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6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List the manager of each department with the following information: </a:t>
            </a:r>
            <a:br>
              <a:rPr lang="en-US" sz="1800" dirty="0"/>
            </a:br>
            <a:r>
              <a:rPr lang="en-US" sz="1800" dirty="0"/>
              <a:t>department number, department name, the manager's employee number, last name, first name.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AA618-F327-4246-9DC9-EFA096DD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637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2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List the department of each employee with the following information: </a:t>
            </a:r>
            <a:br>
              <a:rPr lang="en-US" sz="1800" dirty="0"/>
            </a:br>
            <a:r>
              <a:rPr lang="en-US" sz="1800" dirty="0"/>
              <a:t>employee number, last name, first name, and department name.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BA9A5-0050-4886-BBED-E23ED6BA4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9542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3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List first name, last name, and sex for employees whose first name is "Hercules" and last names begin with "B."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7C085-6527-4E86-9BD7-ADFB432C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53352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217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SQL-Challenge Pewlett-Hackard</vt:lpstr>
      <vt:lpstr>Rodgers SQL-Challenge</vt:lpstr>
      <vt:lpstr>ERD</vt:lpstr>
      <vt:lpstr>Rodgers SQL-Challenge </vt:lpstr>
      <vt:lpstr>List the following details of each employee: employee number, last name, first name, sex, and salary.</vt:lpstr>
      <vt:lpstr>List first name, last name, and hire date for employees who were hired in 1986.</vt:lpstr>
      <vt:lpstr>List the manager of each department with the following information:  department number, department name, the manager's employee number, last name, first name.</vt:lpstr>
      <vt:lpstr>List the department of each employee with the following information:  employee number, last name, first name, and department name.</vt:lpstr>
      <vt:lpstr>List first name, last name, and sex for employees whose first name is "Hercules" and last names begin with "B."</vt:lpstr>
      <vt:lpstr>List all employees in the Sales department, including their  employee number, last name, first name, and department name.</vt:lpstr>
      <vt:lpstr>List all employees in the Sales and Development departments, including their employee number, last name, first name, and department name.</vt:lpstr>
      <vt:lpstr>In descending order, list the frequency count of employee last names,  i.e., how many employees share each last name.</vt:lpstr>
      <vt:lpstr>Bonus Challenge</vt:lpstr>
      <vt:lpstr>xxx.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Pandas-Challenge  Heroes of Pymoli</dc:title>
  <dc:creator>Kent Rodgers</dc:creator>
  <cp:lastModifiedBy>Kent Rodgers</cp:lastModifiedBy>
  <cp:revision>32</cp:revision>
  <dcterms:created xsi:type="dcterms:W3CDTF">2020-10-07T17:28:16Z</dcterms:created>
  <dcterms:modified xsi:type="dcterms:W3CDTF">2020-11-06T18:52:24Z</dcterms:modified>
</cp:coreProperties>
</file>