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9" r:id="rId5"/>
    <p:sldId id="270" r:id="rId6"/>
    <p:sldId id="264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9AD-2BB3-461E-9F5C-D27840BB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0AB9-CC26-4943-9430-13CF9D6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0AF-A4A3-4F6A-91DA-B041750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9A9-0A56-4BC4-A220-65CC512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7FA6-44E9-4EEE-8076-B2A17B7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88E-470A-4397-BF37-A034804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0FC-B4CB-43C2-9AF2-1DD20D19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2E16-FB02-419D-9598-E0A78C7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936A-3FBB-400F-B437-F0E6222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BCD8-7C71-4841-A45C-6A9C8E9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5A13-76A9-41B2-8CA0-607A3E15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4931-A162-417F-A01D-E78014AA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4BD0-9A8C-4B88-A1CC-9E91FFF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32E-BAAE-4D73-90C9-398F37E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179-0760-4E28-A1CC-052FD3B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35-5293-4CE5-A5F7-0B6185F1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F08-603B-468A-AB2F-93CC454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8BB6-EB8F-4784-99AF-02E0939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694-6970-47E8-98C8-E7A67D6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5634-BC68-4D61-9D0A-051C596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2653-44B5-4705-804C-9533F77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CCA-0CD3-4E92-93FE-E3E1AE1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FED-C784-4C15-9077-F41FA8E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61E-CF0C-4665-8E18-47B2540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86D-4979-4269-B79C-721CDD7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0F08-B6D2-48DB-B226-E454A574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3CA-C45F-4564-9933-5B2187E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B717-472E-49D2-A563-E9C8B6BA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40EC-08A0-4088-B5FE-C54DEA6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C33-8749-4E10-AE25-2FB6AD2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008-1D50-4941-AFF1-0663851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EB1-8915-4084-9A5D-0BB3112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6BFC-F6AB-4786-BC69-465AE032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8D11-BBF9-47B8-9CB1-36B0583B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D2F4-606A-4440-8922-FFFE35CD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BA25-8671-4D09-B886-10324CBE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9560-4479-48BF-948E-A9EFE6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559E-825E-4D59-84B5-EA0BE068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CEC6-F2E7-449C-80DD-74EF8C8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9A0-3885-4D82-A299-743C899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50CDF-A36C-47C7-B318-17FA6A1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F36B-E9C8-41EA-8136-ADE34F3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A34-0D4B-41BE-827D-491F684D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79CC-35B4-4641-9CB7-C771C4E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BE45-9A82-4308-9AFE-D195FA6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CF95-A171-4E2F-8403-B9CEB93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8DA-AECC-4D9E-9F3B-2EBC595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FE0-970F-4780-A680-01DFA703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7CDB-1AAF-40F7-939F-571DF993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94D2-6715-454A-847C-BE86CCD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A871-9530-4BD2-8B05-D6C108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4B-DA27-426D-AFB7-A0D9106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48B-F677-4377-B8E1-8D27852B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22C4-B9D8-4B01-9E08-EEA1AFC3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C2F6-0FB7-4EEA-B2C4-C967E1E7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E8C-35B5-41DE-9723-F36AC60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439D-4B41-4B8B-B1F7-CA72F82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80C6-72DE-4985-85B0-C68B9C7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826F-A6FD-4CD2-9417-E96C8DC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530-290B-43F5-A904-A1FA08E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549-CFB6-42F4-904A-EF0F9CF9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5693-D71E-4919-B8B6-E582AC32EA6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EDC-DB22-43A4-8340-C4B7AE2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0BF2-157B-4FA8-B2BA-6C0FB17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06-529A-4172-A885-4A0A6AFF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/>
              <a:t>SQLAlchemy</a:t>
            </a:r>
            <a:r>
              <a:rPr lang="en-US" sz="4800" dirty="0"/>
              <a:t>-Challenge</a:t>
            </a:r>
            <a:br>
              <a:rPr lang="en-US" sz="4800" dirty="0"/>
            </a:br>
            <a:r>
              <a:rPr lang="en-US" sz="4800" dirty="0"/>
              <a:t>Surfs Up!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49C-6F66-4CB6-9B6F-60CE745F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Kent Rodgers</a:t>
            </a:r>
          </a:p>
          <a:p>
            <a:pPr algn="l"/>
            <a:r>
              <a:rPr lang="en-US" sz="2000" dirty="0"/>
              <a:t>November 18, 2020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DA0C-A8EF-4857-833A-D6F2579A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FA89C-4A09-4D70-8A37-402A0F02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41" b="49028"/>
          <a:stretch/>
        </p:blipFill>
        <p:spPr>
          <a:xfrm>
            <a:off x="3228975" y="1690688"/>
            <a:ext cx="58959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4FC7-87A5-4269-8605-21388A31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Waikiki Precipitation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39454-9BBA-4AA7-A634-74FEA193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6" t="37465" r="13714" b="39029"/>
          <a:stretch/>
        </p:blipFill>
        <p:spPr>
          <a:xfrm>
            <a:off x="537690" y="1920240"/>
            <a:ext cx="11116620" cy="224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DA4-741F-40EB-8613-9D3054B2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Waikiki Temperatures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E3D08-E6BA-493B-BA66-F52A65D6B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00" t="47734" r="49450" b="17999"/>
          <a:stretch/>
        </p:blipFill>
        <p:spPr>
          <a:xfrm>
            <a:off x="2788920" y="1690688"/>
            <a:ext cx="6217920" cy="40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ECC1-2968-4B4F-82E3-293CD391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Waikiki Temperature Range - March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F182F-8DD4-4291-939E-A2FE4C7E8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2" t="53851" r="14514" b="25048"/>
          <a:stretch/>
        </p:blipFill>
        <p:spPr>
          <a:xfrm>
            <a:off x="505163" y="1828801"/>
            <a:ext cx="10570757" cy="19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7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F1BB-1B82-4793-A1FB-77CA40B2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Waikiki Precipitation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7FE75-E13A-42D0-8DE0-5F5442C57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2" t="51521" r="14275" b="26800"/>
          <a:stretch/>
        </p:blipFill>
        <p:spPr>
          <a:xfrm>
            <a:off x="748982" y="2056938"/>
            <a:ext cx="10694036" cy="200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6EEF-3A00-43FE-BB56-AEBA8CB0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93E40-6BBF-4E13-9CD3-3CA455233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41" b="50000"/>
          <a:stretch/>
        </p:blipFill>
        <p:spPr>
          <a:xfrm>
            <a:off x="3000375" y="1990725"/>
            <a:ext cx="5895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E79C-3785-4016-843F-76EA8B5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10805-B151-4B14-A358-707F844DC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44" b="50000"/>
          <a:stretch/>
        </p:blipFill>
        <p:spPr>
          <a:xfrm>
            <a:off x="3124200" y="1714500"/>
            <a:ext cx="5810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5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4B82-D0CE-4773-AC14-62A53DC3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3B778-5132-4798-8F58-0FB78367E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78" b="48750"/>
          <a:stretch/>
        </p:blipFill>
        <p:spPr>
          <a:xfrm>
            <a:off x="3357562" y="1885950"/>
            <a:ext cx="54768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029A-6283-45BD-A13E-690B5B4D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8CC56-9672-425C-9D70-16118E142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797" b="51389"/>
          <a:stretch/>
        </p:blipFill>
        <p:spPr>
          <a:xfrm>
            <a:off x="3157537" y="1562100"/>
            <a:ext cx="58769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2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33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SQLAlchemy-Challenge Surfs Up!</vt:lpstr>
      <vt:lpstr>Waikiki Precipitation</vt:lpstr>
      <vt:lpstr>Waikiki Temperatures</vt:lpstr>
      <vt:lpstr>Waikiki Temperature Range - March</vt:lpstr>
      <vt:lpstr>Waikiki Precipitation Range</vt:lpstr>
      <vt:lpstr>Home Page</vt:lpstr>
      <vt:lpstr>Precipitation Page</vt:lpstr>
      <vt:lpstr>Stations Page</vt:lpstr>
      <vt:lpstr>Temperatures Page</vt:lpstr>
      <vt:lpstr>Statistics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Pandas-Challenge  Heroes of Pymoli</dc:title>
  <dc:creator>Kent Rodgers</dc:creator>
  <cp:lastModifiedBy>Kent Rodgers</cp:lastModifiedBy>
  <cp:revision>46</cp:revision>
  <dcterms:created xsi:type="dcterms:W3CDTF">2020-10-07T17:28:16Z</dcterms:created>
  <dcterms:modified xsi:type="dcterms:W3CDTF">2020-11-18T18:38:51Z</dcterms:modified>
</cp:coreProperties>
</file>