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C18B96-9D1B-4FA0-9236-65A43C957507}">
  <a:tblStyle styleId="{9DC18B96-9D1B-4FA0-9236-65A43C957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ebb2bf9d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ebb2bf9d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bb2bf9d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ebb2bf9d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ebb2bf9d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ebb2bf9d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ebb2bf9d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ebb2bf9d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ebb2bf9d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ebb2bf9d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1" Type="http://schemas.openxmlformats.org/officeDocument/2006/relationships/image" Target="../media/image1.png"/><Relationship Id="rId10" Type="http://schemas.openxmlformats.org/officeDocument/2006/relationships/image" Target="../media/image5.png"/><Relationship Id="rId12" Type="http://schemas.openxmlformats.org/officeDocument/2006/relationships/image" Target="../media/image8.png"/><Relationship Id="rId9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- Epey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documentation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Select category that corresponds to </a:t>
            </a:r>
            <a:r>
              <a:rPr i="1" lang="en"/>
              <a:t>Television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664213" y="177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{9DC18B96-9D1B-4FA0-9236-65A43C957507}</a:tableStyleId>
              </a:tblPr>
              <a:tblGrid>
                <a:gridCol w="1752350"/>
                <a:gridCol w="1752350"/>
                <a:gridCol w="2321250"/>
              </a:tblGrid>
              <a:tr h="49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Country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Category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Link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7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Turkey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https://www.epey.com/televizyon/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Elements to scrap - Main elements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264925" y="1030300"/>
            <a:ext cx="2879100" cy="19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Category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Brand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Title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Reference 2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Number of offers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Average price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Currency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00" y="1147223"/>
            <a:ext cx="5975426" cy="396592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951325" y="1972150"/>
            <a:ext cx="1777200" cy="2091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736700" y="2012350"/>
            <a:ext cx="699600" cy="1689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>
            <a:stCxn id="77" idx="0"/>
          </p:cNvCxnSpPr>
          <p:nvPr/>
        </p:nvCxnSpPr>
        <p:spPr>
          <a:xfrm flipH="1" rot="10800000">
            <a:off x="2839925" y="1637950"/>
            <a:ext cx="3689100" cy="3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8" idx="3"/>
          </p:cNvCxnSpPr>
          <p:nvPr/>
        </p:nvCxnSpPr>
        <p:spPr>
          <a:xfrm flipH="1" rot="10800000">
            <a:off x="4436300" y="1847800"/>
            <a:ext cx="2092800" cy="24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21200" y="3540375"/>
            <a:ext cx="4061400" cy="14718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5"/>
          <p:cNvCxnSpPr/>
          <p:nvPr/>
        </p:nvCxnSpPr>
        <p:spPr>
          <a:xfrm flipH="1" rot="10800000">
            <a:off x="4058400" y="2029575"/>
            <a:ext cx="2463900" cy="15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/>
          <p:nvPr/>
        </p:nvSpPr>
        <p:spPr>
          <a:xfrm>
            <a:off x="4355950" y="3524300"/>
            <a:ext cx="587100" cy="14235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>
            <a:stCxn id="83" idx="0"/>
          </p:cNvCxnSpPr>
          <p:nvPr/>
        </p:nvCxnSpPr>
        <p:spPr>
          <a:xfrm flipH="1" rot="10800000">
            <a:off x="4649500" y="2232800"/>
            <a:ext cx="1872600" cy="129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>
            <a:off x="4935000" y="3564500"/>
            <a:ext cx="225300" cy="13590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5"/>
          <p:cNvCxnSpPr>
            <a:stCxn id="85" idx="0"/>
          </p:cNvCxnSpPr>
          <p:nvPr/>
        </p:nvCxnSpPr>
        <p:spPr>
          <a:xfrm flipH="1" rot="10800000">
            <a:off x="5047650" y="2456600"/>
            <a:ext cx="1495500" cy="1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7" name="Google Shape;87;p15"/>
          <p:cNvGraphicFramePr/>
          <p:nvPr/>
        </p:nvGraphicFramePr>
        <p:xfrm>
          <a:off x="6030625" y="294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{9DC18B96-9D1B-4FA0-9236-65A43C957507}</a:tableStyleId>
              </a:tblPr>
              <a:tblGrid>
                <a:gridCol w="581875"/>
                <a:gridCol w="567900"/>
                <a:gridCol w="465000"/>
                <a:gridCol w="544800"/>
                <a:gridCol w="642100"/>
              </a:tblGrid>
              <a:tr h="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Brand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Ref 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Nb offers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Avg price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Sony Xr-..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(XR77A80..)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81 748,49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5"/>
          <p:cNvSpPr txBox="1"/>
          <p:nvPr/>
        </p:nvSpPr>
        <p:spPr>
          <a:xfrm>
            <a:off x="6808825" y="2607475"/>
            <a:ext cx="233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 flipH="1" rot="10800000">
            <a:off x="1056725" y="1413950"/>
            <a:ext cx="54585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/>
          <p:nvPr/>
        </p:nvSpPr>
        <p:spPr>
          <a:xfrm>
            <a:off x="825800" y="1751075"/>
            <a:ext cx="225300" cy="1566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5"/>
          <p:cNvGraphicFramePr/>
          <p:nvPr/>
        </p:nvGraphicFramePr>
        <p:xfrm>
          <a:off x="6012700" y="407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{9DC18B96-9D1B-4FA0-9236-65A43C957507}</a:tableStyleId>
              </a:tblPr>
              <a:tblGrid>
                <a:gridCol w="786100"/>
                <a:gridCol w="786100"/>
              </a:tblGrid>
              <a:tr h="36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Currency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Category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Televizyon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p15"/>
          <p:cNvSpPr/>
          <p:nvPr/>
        </p:nvSpPr>
        <p:spPr>
          <a:xfrm>
            <a:off x="412925" y="1777800"/>
            <a:ext cx="407400" cy="981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5"/>
          <p:cNvCxnSpPr>
            <a:stCxn id="92" idx="0"/>
          </p:cNvCxnSpPr>
          <p:nvPr/>
        </p:nvCxnSpPr>
        <p:spPr>
          <a:xfrm flipH="1" rot="10800000">
            <a:off x="616625" y="1239000"/>
            <a:ext cx="588450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Elements to scrap - characteristics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2742400" cy="15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550" y="1321175"/>
            <a:ext cx="2527800" cy="14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3490" y="1486050"/>
            <a:ext cx="1936606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000" y="2838601"/>
            <a:ext cx="2527800" cy="176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0794" y="2871485"/>
            <a:ext cx="1936600" cy="176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0100" y="1737533"/>
            <a:ext cx="1936600" cy="106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6650" y="2981309"/>
            <a:ext cx="1326475" cy="97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10">
            <a:alphaModFix/>
          </a:blip>
          <a:srcRect b="0" l="0" r="31763" t="0"/>
          <a:stretch/>
        </p:blipFill>
        <p:spPr>
          <a:xfrm>
            <a:off x="5164600" y="3121600"/>
            <a:ext cx="1612000" cy="6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353900" y="1583325"/>
            <a:ext cx="1188300" cy="11580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98675" y="3166475"/>
            <a:ext cx="1150800" cy="14346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718325" y="1583325"/>
            <a:ext cx="908700" cy="12150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806375" y="3147650"/>
            <a:ext cx="908700" cy="15306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266900" y="1737525"/>
            <a:ext cx="1030200" cy="11010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5164600" y="3569150"/>
            <a:ext cx="1030200" cy="2046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1721075" y="1553950"/>
            <a:ext cx="675600" cy="12150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948675" y="1583325"/>
            <a:ext cx="1069800" cy="12150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721075" y="3175675"/>
            <a:ext cx="997200" cy="14346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803175" y="3121600"/>
            <a:ext cx="997200" cy="15306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6388650" y="1759075"/>
            <a:ext cx="640200" cy="10608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259550" y="3563200"/>
            <a:ext cx="640200" cy="2046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6"/>
          <p:cNvCxnSpPr/>
          <p:nvPr/>
        </p:nvCxnSpPr>
        <p:spPr>
          <a:xfrm>
            <a:off x="7278250" y="3033725"/>
            <a:ext cx="1198200" cy="9570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 flipH="1">
            <a:off x="7302375" y="3033725"/>
            <a:ext cx="1254600" cy="9249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7202050" y="1814525"/>
            <a:ext cx="1411200" cy="9057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226200" y="1923900"/>
            <a:ext cx="1451400" cy="8154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Badge 1 with solid fill" id="124" name="Google Shape;124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57252" y="1583326"/>
            <a:ext cx="2046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1 with solid fill" id="125" name="Google Shape;125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94352" y="1349351"/>
            <a:ext cx="2046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1 with solid fill" id="126" name="Google Shape;126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66990" y="1759076"/>
            <a:ext cx="2046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1 with solid fill" id="127" name="Google Shape;127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37602" y="3177426"/>
            <a:ext cx="2046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1 with solid fill" id="128" name="Google Shape;128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98952" y="3147639"/>
            <a:ext cx="2046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1 with solid fill" id="129" name="Google Shape;129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90202" y="3571139"/>
            <a:ext cx="2046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with solid fill" id="130" name="Google Shape;130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192078" y="1583323"/>
            <a:ext cx="2046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with solid fill" id="131" name="Google Shape;131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03153" y="1609923"/>
            <a:ext cx="2046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with solid fill" id="132" name="Google Shape;132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24253" y="1759073"/>
            <a:ext cx="2046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with solid fill" id="133" name="Google Shape;133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13678" y="3177423"/>
            <a:ext cx="2046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with solid fill" id="134" name="Google Shape;134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43940" y="3177423"/>
            <a:ext cx="2046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with solid fill" id="135" name="Google Shape;135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30153" y="3571148"/>
            <a:ext cx="2046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1 with solid fill" id="136" name="Google Shape;136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82840" y="206526"/>
            <a:ext cx="2046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with solid fill" id="137" name="Google Shape;137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82853" y="544273"/>
            <a:ext cx="204600" cy="2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7422900" y="146575"/>
            <a:ext cx="172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Specification label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Specification value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5164600" y="3340550"/>
            <a:ext cx="1030200" cy="2046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259550" y="3334600"/>
            <a:ext cx="640200" cy="2046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7028850" y="1163750"/>
            <a:ext cx="195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To put in column as List year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16"/>
          <p:cNvCxnSpPr>
            <a:endCxn id="140" idx="0"/>
          </p:cNvCxnSpPr>
          <p:nvPr/>
        </p:nvCxnSpPr>
        <p:spPr>
          <a:xfrm flipH="1">
            <a:off x="6579650" y="1338100"/>
            <a:ext cx="712200" cy="199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43" name="Google Shape;143;p16"/>
          <p:cNvGraphicFramePr/>
          <p:nvPr/>
        </p:nvGraphicFramePr>
        <p:xfrm>
          <a:off x="5164600" y="4302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{9DC18B96-9D1B-4FA0-9236-65A43C957507}</a:tableStyleId>
              </a:tblPr>
              <a:tblGrid>
                <a:gridCol w="613375"/>
                <a:gridCol w="1094550"/>
                <a:gridCol w="1051200"/>
              </a:tblGrid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List year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Specification label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Specification value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2022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Ekran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OLED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16"/>
          <p:cNvSpPr txBox="1"/>
          <p:nvPr/>
        </p:nvSpPr>
        <p:spPr>
          <a:xfrm>
            <a:off x="5129550" y="3970200"/>
            <a:ext cx="7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Other articles of same model and different size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6112125" y="1225225"/>
            <a:ext cx="27201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Repeat previous steps but clicking in the other sizes, link will also change!</a:t>
            </a:r>
            <a:endParaRPr sz="1400"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703226" cy="17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/>
          <p:nvPr/>
        </p:nvSpPr>
        <p:spPr>
          <a:xfrm>
            <a:off x="2340325" y="1578075"/>
            <a:ext cx="1849800" cy="3861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226225" y="1578075"/>
            <a:ext cx="1849800" cy="3861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7"/>
          <p:cNvCxnSpPr>
            <a:stCxn id="152" idx="0"/>
          </p:cNvCxnSpPr>
          <p:nvPr/>
        </p:nvCxnSpPr>
        <p:spPr>
          <a:xfrm flipH="1" rot="10800000">
            <a:off x="3265225" y="1385175"/>
            <a:ext cx="2871000" cy="19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7"/>
          <p:cNvCxnSpPr>
            <a:stCxn id="153" idx="0"/>
          </p:cNvCxnSpPr>
          <p:nvPr/>
        </p:nvCxnSpPr>
        <p:spPr>
          <a:xfrm flipH="1" rot="10800000">
            <a:off x="5151125" y="1433475"/>
            <a:ext cx="985200" cy="14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Final output</a:t>
            </a:r>
            <a:endParaRPr/>
          </a:p>
        </p:txBody>
      </p:sp>
      <p:graphicFrame>
        <p:nvGraphicFramePr>
          <p:cNvPr id="161" name="Google Shape;161;p18"/>
          <p:cNvGraphicFramePr/>
          <p:nvPr/>
        </p:nvGraphicFramePr>
        <p:xfrm>
          <a:off x="311625" y="102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{9DC18B96-9D1B-4FA0-9236-65A43C957507}</a:tableStyleId>
              </a:tblPr>
              <a:tblGrid>
                <a:gridCol w="811050"/>
                <a:gridCol w="628250"/>
                <a:gridCol w="672675"/>
                <a:gridCol w="935025"/>
                <a:gridCol w="815775"/>
                <a:gridCol w="831675"/>
                <a:gridCol w="807825"/>
                <a:gridCol w="875025"/>
                <a:gridCol w="1145525"/>
                <a:gridCol w="1133275"/>
              </a:tblGrid>
              <a:tr h="58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Country code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Brand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Title</a:t>
                      </a:r>
                      <a:endParaRPr b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Reference 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Number of offers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List year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Average price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Currency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Specification label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Specification value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4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Sony XR-77..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(XR77..)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2022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81 748,49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Ekran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Google Shape;162;p18"/>
          <p:cNvGraphicFramePr/>
          <p:nvPr/>
        </p:nvGraphicFramePr>
        <p:xfrm>
          <a:off x="311700" y="275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{9DC18B96-9D1B-4FA0-9236-65A43C957507}</a:tableStyleId>
              </a:tblPr>
              <a:tblGrid>
                <a:gridCol w="1053225"/>
                <a:gridCol w="1275275"/>
                <a:gridCol w="2595975"/>
                <a:gridCol w="878325"/>
              </a:tblGrid>
              <a:tr h="45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Category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Scraping date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Source URL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Source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</a:tr>
              <a:tr h="62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Televizyon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2022-12-29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https://www.epey.com/televizyon/sony-xr-55a80k.html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EPEY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18"/>
          <p:cNvGraphicFramePr/>
          <p:nvPr/>
        </p:nvGraphicFramePr>
        <p:xfrm>
          <a:off x="36925" y="429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{9DC18B96-9D1B-4FA0-9236-65A43C957507}</a:tableStyleId>
              </a:tblPr>
              <a:tblGrid>
                <a:gridCol w="1133700"/>
              </a:tblGrid>
              <a:tr h="3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Scraped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7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Added 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cxnSp>
        <p:nvCxnSpPr>
          <p:cNvPr id="164" name="Google Shape;164;p18"/>
          <p:cNvCxnSpPr/>
          <p:nvPr/>
        </p:nvCxnSpPr>
        <p:spPr>
          <a:xfrm flipH="1" rot="10800000">
            <a:off x="2082900" y="3838400"/>
            <a:ext cx="17100" cy="21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8"/>
          <p:cNvSpPr txBox="1"/>
          <p:nvPr/>
        </p:nvSpPr>
        <p:spPr>
          <a:xfrm>
            <a:off x="510825" y="3954425"/>
            <a:ext cx="362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Date to be reshaped in YYYY-MM-DD format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