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FDB0A-BF9C-F9BD-E31D-8BA4C494B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17D43F-F74B-112F-32FB-2BA5CC44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423E0-C66F-3FCB-1366-C7529068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272D8D-6B0D-6EE6-62BC-48694810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5760F-A7F6-0DE5-428E-475C0F2E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1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9DEE-6201-4C35-A9A9-EDC6CF7A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B9138-6155-CB9A-1B7C-3A82D79D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A7CCC-FA4F-9265-6890-334C13C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2F985-E7C4-9BFB-D6D0-7D29CBFE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D4278-7257-5108-453B-CD748A0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55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B2220-C59B-6DA3-F0B4-30CEE54D5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895217-21C6-4394-7B98-0C88BE7F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EB0FEF-3CBA-02E7-0BAE-5F69EA53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40930-1311-87D5-9005-0F3984E6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1D590-07F4-8DD9-8E3D-75E00E92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99E0-A848-0360-FE36-97EE2AA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ED64C-A2A5-A468-B43E-AE808DF8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DC9E8-2F61-D886-CB99-92A27C8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669AD-F4F7-608E-3C2B-BA024F6B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43D73-BD79-1342-C57B-9EE7C36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039C3-6493-7BA6-2331-8A2C8A40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73BFD9-A90C-96C5-9D3E-C83F3449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BFB31-07E2-B41D-C674-180B50AC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3F599-3B85-6FDE-B02F-654785DA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A24E7-7D18-180B-D05C-B8D9B54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255A-AD71-8441-B867-B488C5A7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DC8B7-0DFC-F3B4-BE68-5A08B8AAE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20835-553D-98D5-0976-3E1B7616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ACF8E-A1F1-A04C-207C-C3D3E65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40EB0-F3AE-6245-7208-92F0592C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0364D-9666-6997-A720-CAC087E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22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30FD-7AF1-D102-7AD5-740BB20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71F2B7-66E2-D103-A6AF-7DB4F609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227C3-1ECB-74F0-3E83-03AA241C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D9C9BD-D4F1-D57C-83C5-7D5D7F34D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1E9554-2164-1930-FA0A-5C4A99462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451448-D02B-753C-5480-87F9F1E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733151-5BB8-741E-8590-07334A73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E81F3F-A7D2-CE96-B0D8-0D63AE56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8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58BB3-2EA1-33E5-E67E-9297ADF7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3F6C24-AA54-214B-C8F8-F864E537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67AFED-ABCF-E350-666A-A4A7FB69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C77620-F873-CD22-CD63-68CAD182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34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6F5815-34D7-7CFB-18EF-4E5EBF40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E1406F-60A8-9015-1E25-9F9DEE46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427E2-8325-11C3-564F-FF8B86A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89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EEDF-C032-41CE-272C-DDF83C5B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6D667-4D9C-F421-9849-8DE93152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B0C47-D210-6487-7F82-5C053AAF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2DF38-4E96-5961-63F9-C93E07B4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B4D4A-7EC9-16B2-279B-D00B1B11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7DEDE-743F-4E2A-2C02-9D850E9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01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DC9A-952E-962A-3BED-CC24930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6D669-3D3B-8403-9452-4A96A3DB6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2AA7C9-26AB-D173-13BB-84D4A2A2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D7BBDE-9F22-3698-73C6-4BCDA621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ECD8E-0707-0B9D-6645-32D7AD3B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AFB544-F2DB-D100-AE1A-81CF215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91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D20DFE-E854-12D6-D240-29367408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76039-6B1F-4111-7B4E-4722CA0D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4EBF2-6C0E-3359-813A-AF67156A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AFE62-7FE3-4319-9AAB-F6AE18DB124B}" type="datetimeFigureOut">
              <a:rPr lang="es-AR" smtClean="0"/>
              <a:t>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DB402-23A0-7B68-9699-8E91B0E2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7759E-F2C1-C7C5-2FB8-F2EDADB2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5FE0C-A355-4B37-98E3-22CC778B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6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0238-294A-AC97-7EDE-AA064F54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323975"/>
            <a:ext cx="68865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4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67585B-41A3-D340-A160-E5F71A13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3" y="914400"/>
            <a:ext cx="1043300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B54D7D-09F7-816F-CC7B-618F97871E0F}"/>
              </a:ext>
            </a:extLst>
          </p:cNvPr>
          <p:cNvSpPr txBox="1"/>
          <p:nvPr/>
        </p:nvSpPr>
        <p:spPr>
          <a:xfrm>
            <a:off x="1107831" y="964029"/>
            <a:ext cx="1073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/>
              <a:t>¿Cuál de las siguientes opciones NO es una característica de un contador?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20E508-6165-9890-7409-D9E97F7BC4AF}"/>
              </a:ext>
            </a:extLst>
          </p:cNvPr>
          <p:cNvSpPr txBox="1"/>
          <p:nvPr/>
        </p:nvSpPr>
        <p:spPr>
          <a:xfrm>
            <a:off x="616634" y="2635906"/>
            <a:ext cx="109587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3200" dirty="0"/>
              <a:t>Se inicializa a un valor inicial, generalmente 0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200" dirty="0"/>
              <a:t>Su valor se incrementa en 1 cada vez que se cumple una condición específica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200" dirty="0"/>
              <a:t>Se utiliza para almacenar el total de elementos de un conjunto.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200" dirty="0"/>
              <a:t>Se emplea en bucles iterativos para controlar el número de iteraciones.</a:t>
            </a:r>
          </a:p>
        </p:txBody>
      </p:sp>
    </p:spTree>
    <p:extLst>
      <p:ext uri="{BB962C8B-B14F-4D97-AF65-F5344CB8AC3E}">
        <p14:creationId xmlns:p14="http://schemas.microsoft.com/office/powerpoint/2010/main" val="13877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B164D01-4E5D-FFFF-1440-54259C8693AA}"/>
              </a:ext>
            </a:extLst>
          </p:cNvPr>
          <p:cNvSpPr txBox="1"/>
          <p:nvPr/>
        </p:nvSpPr>
        <p:spPr>
          <a:xfrm>
            <a:off x="1069145" y="1336430"/>
            <a:ext cx="104804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/>
              <a:t>Si necesitamos un ciclo exacto podemos usar un WHILE pero si necesitamos un ciclo condicional NO debemos usar un PARA</a:t>
            </a:r>
          </a:p>
        </p:txBody>
      </p:sp>
    </p:spTree>
    <p:extLst>
      <p:ext uri="{BB962C8B-B14F-4D97-AF65-F5344CB8AC3E}">
        <p14:creationId xmlns:p14="http://schemas.microsoft.com/office/powerpoint/2010/main" val="7700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C9B974-F5DA-6203-A281-1981992BAC15}"/>
              </a:ext>
            </a:extLst>
          </p:cNvPr>
          <p:cNvSpPr txBox="1"/>
          <p:nvPr/>
        </p:nvSpPr>
        <p:spPr>
          <a:xfrm>
            <a:off x="264941" y="253219"/>
            <a:ext cx="116621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RESPUESTAS</a:t>
            </a:r>
          </a:p>
          <a:p>
            <a:endParaRPr lang="es-MX" sz="2400" dirty="0"/>
          </a:p>
          <a:p>
            <a:r>
              <a:rPr lang="es-MX" sz="2400" dirty="0"/>
              <a:t>Diapositiva 1. 25</a:t>
            </a:r>
          </a:p>
          <a:p>
            <a:r>
              <a:rPr lang="es-MX" sz="2400" dirty="0"/>
              <a:t>Diapositiva 2. VERDADERO</a:t>
            </a:r>
          </a:p>
          <a:p>
            <a:r>
              <a:rPr lang="es-MX" sz="2400" dirty="0"/>
              <a:t>Diapositiva 3. FALSO</a:t>
            </a:r>
          </a:p>
          <a:p>
            <a:r>
              <a:rPr lang="es-MX" sz="2400" dirty="0"/>
              <a:t>Diapositiva 4. Opción 1</a:t>
            </a:r>
          </a:p>
          <a:p>
            <a:r>
              <a:rPr lang="es-MX" sz="2400" dirty="0"/>
              <a:t>Diapositiva 5. </a:t>
            </a:r>
            <a:r>
              <a:rPr lang="es-AR" sz="2400" dirty="0"/>
              <a:t>Calcular el promedio de las calificaciones de un grupo de estudiantes</a:t>
            </a:r>
          </a:p>
          <a:p>
            <a:r>
              <a:rPr lang="es-AR" sz="2400" dirty="0"/>
              <a:t>Diapositiva 6. FALSO</a:t>
            </a:r>
          </a:p>
          <a:p>
            <a:r>
              <a:rPr lang="es-AR" sz="2400" dirty="0"/>
              <a:t>Diapositiva 7. FALSO</a:t>
            </a:r>
          </a:p>
          <a:p>
            <a:r>
              <a:rPr lang="es-AR" sz="2400" dirty="0"/>
              <a:t>Diapositiva 8. VERDADERO</a:t>
            </a:r>
          </a:p>
          <a:p>
            <a:r>
              <a:rPr lang="es-AR" sz="2400" dirty="0"/>
              <a:t>Diapositiva 9. FALSO</a:t>
            </a:r>
          </a:p>
          <a:p>
            <a:r>
              <a:rPr lang="es-AR" sz="2400" dirty="0"/>
              <a:t>Diapositiva 10. FALSO</a:t>
            </a:r>
          </a:p>
          <a:p>
            <a:r>
              <a:rPr lang="es-AR" sz="2400" dirty="0"/>
              <a:t>Diapositiva 11. Se utiliza para almacenar el total de elementos de un conjunto</a:t>
            </a:r>
          </a:p>
          <a:p>
            <a:r>
              <a:rPr lang="es-AR" sz="2400"/>
              <a:t>Diapositiva 12. </a:t>
            </a:r>
            <a:r>
              <a:rPr lang="es-AR" sz="2400" dirty="0"/>
              <a:t>VERDADERO</a:t>
            </a:r>
          </a:p>
          <a:p>
            <a:endParaRPr lang="es-MX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71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9ACAF8-5E73-9A40-8D0F-1EFD3C28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94" y="872197"/>
            <a:ext cx="11003628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103369-DD81-7F68-0D43-63C2115E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0" y="886265"/>
            <a:ext cx="11003111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A91A1B-33B3-02B7-CBED-3936968A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84" y="638265"/>
            <a:ext cx="11315745" cy="41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658E3A-D638-51DF-5FC2-17ACFBA0FF3B}"/>
              </a:ext>
            </a:extLst>
          </p:cNvPr>
          <p:cNvSpPr txBox="1"/>
          <p:nvPr/>
        </p:nvSpPr>
        <p:spPr>
          <a:xfrm>
            <a:off x="2391507" y="1026941"/>
            <a:ext cx="712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¿Cuál de los siguientes ejemplos ameritaría el uso de un acumulador?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16AC9F-1806-D492-E284-750776347FD8}"/>
              </a:ext>
            </a:extLst>
          </p:cNvPr>
          <p:cNvSpPr txBox="1"/>
          <p:nvPr/>
        </p:nvSpPr>
        <p:spPr>
          <a:xfrm>
            <a:off x="1180680" y="2208628"/>
            <a:ext cx="98306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400" dirty="0"/>
              <a:t>Contar el número de palabras en un documento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/>
              <a:t>Calcular el promedio de las calificaciones de un grupo de estudiantes.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/>
              <a:t>Determinar si un número es par o impar.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/>
              <a:t>Verificar si un usuario ha ingresado la contraseña correcta</a:t>
            </a:r>
          </a:p>
        </p:txBody>
      </p:sp>
    </p:spTree>
    <p:extLst>
      <p:ext uri="{BB962C8B-B14F-4D97-AF65-F5344CB8AC3E}">
        <p14:creationId xmlns:p14="http://schemas.microsoft.com/office/powerpoint/2010/main" val="21472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EFB1DA-FFFA-2656-61F7-9A83AAA129FD}"/>
              </a:ext>
            </a:extLst>
          </p:cNvPr>
          <p:cNvSpPr txBox="1"/>
          <p:nvPr/>
        </p:nvSpPr>
        <p:spPr>
          <a:xfrm>
            <a:off x="941174" y="1497756"/>
            <a:ext cx="953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Un ciclo </a:t>
            </a:r>
            <a:r>
              <a:rPr lang="es-AR" sz="3200" dirty="0" err="1"/>
              <a:t>while</a:t>
            </a:r>
            <a:r>
              <a:rPr lang="es-AR" sz="3200" dirty="0"/>
              <a:t> se ejecuta al menos una vez, incluso si la condición inicial es falsa.</a:t>
            </a:r>
          </a:p>
        </p:txBody>
      </p:sp>
    </p:spTree>
    <p:extLst>
      <p:ext uri="{BB962C8B-B14F-4D97-AF65-F5344CB8AC3E}">
        <p14:creationId xmlns:p14="http://schemas.microsoft.com/office/powerpoint/2010/main" val="20052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557333-2534-1FDE-84A6-A5F115D5CED7}"/>
              </a:ext>
            </a:extLst>
          </p:cNvPr>
          <p:cNvSpPr txBox="1"/>
          <p:nvPr/>
        </p:nvSpPr>
        <p:spPr>
          <a:xfrm>
            <a:off x="534572" y="2025748"/>
            <a:ext cx="10796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Los ciclos infinitos son siempre un error en la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2997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50D1234-4BD3-A94C-6443-2E1915F61788}"/>
              </a:ext>
            </a:extLst>
          </p:cNvPr>
          <p:cNvSpPr txBox="1"/>
          <p:nvPr/>
        </p:nvSpPr>
        <p:spPr>
          <a:xfrm>
            <a:off x="661180" y="1856936"/>
            <a:ext cx="10860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El ciclo PARA es un ejemplo de ciclo exacto, mientras que el ciclo REPETIR es un ejemplo de ciclo condicional</a:t>
            </a:r>
          </a:p>
        </p:txBody>
      </p:sp>
    </p:spTree>
    <p:extLst>
      <p:ext uri="{BB962C8B-B14F-4D97-AF65-F5344CB8AC3E}">
        <p14:creationId xmlns:p14="http://schemas.microsoft.com/office/powerpoint/2010/main" val="195266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3B4691-8B06-733C-41E6-4379A5DC6A9B}"/>
              </a:ext>
            </a:extLst>
          </p:cNvPr>
          <p:cNvSpPr txBox="1"/>
          <p:nvPr/>
        </p:nvSpPr>
        <p:spPr>
          <a:xfrm>
            <a:off x="998806" y="1181686"/>
            <a:ext cx="10522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/>
              <a:t>Los ciclos exactos y los condicionales son estructuras excluyentes, y no se pueden combinar en un mismo programa.</a:t>
            </a:r>
          </a:p>
        </p:txBody>
      </p:sp>
    </p:spTree>
    <p:extLst>
      <p:ext uri="{BB962C8B-B14F-4D97-AF65-F5344CB8AC3E}">
        <p14:creationId xmlns:p14="http://schemas.microsoft.com/office/powerpoint/2010/main" val="42038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272</Words>
  <Application>Microsoft Office PowerPoint</Application>
  <PresentationFormat>Panorámica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Invitado</cp:lastModifiedBy>
  <cp:revision>2</cp:revision>
  <dcterms:created xsi:type="dcterms:W3CDTF">2024-05-02T21:47:40Z</dcterms:created>
  <dcterms:modified xsi:type="dcterms:W3CDTF">2024-05-04T21:31:20Z</dcterms:modified>
</cp:coreProperties>
</file>