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donorschoose-application-screen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pt-BR" dirty="0" smtClean="0"/>
              <a:t>Trabalho de Redes </a:t>
            </a:r>
            <a:br>
              <a:rPr lang="pt-BR" dirty="0" smtClean="0"/>
            </a:br>
            <a:r>
              <a:rPr lang="pt-BR" dirty="0" smtClean="0"/>
              <a:t>Neurais </a:t>
            </a:r>
            <a:r>
              <a:rPr lang="pt-BR" dirty="0"/>
              <a:t>S</a:t>
            </a:r>
            <a:r>
              <a:rPr lang="pt-BR" dirty="0" smtClean="0"/>
              <a:t>em Peso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56784"/>
          </a:xfrm>
        </p:spPr>
        <p:txBody>
          <a:bodyPr>
            <a:normAutofit/>
          </a:bodyPr>
          <a:lstStyle/>
          <a:p>
            <a:r>
              <a:rPr lang="pt-BR" dirty="0" smtClean="0"/>
              <a:t>Guilherme C. Mattos</a:t>
            </a:r>
          </a:p>
          <a:p>
            <a:r>
              <a:rPr lang="pt-BR" dirty="0" smtClean="0"/>
              <a:t>Marcos Furriel</a:t>
            </a:r>
          </a:p>
          <a:p>
            <a:r>
              <a:rPr lang="pt-BR" dirty="0" smtClean="0"/>
              <a:t>Filipe </a:t>
            </a:r>
            <a:r>
              <a:rPr lang="pt-BR" dirty="0" err="1" smtClean="0"/>
              <a:t>Kopp</a:t>
            </a:r>
            <a:endParaRPr lang="pt-BR" dirty="0" smtClean="0"/>
          </a:p>
          <a:p>
            <a:r>
              <a:rPr lang="pt-BR" dirty="0" smtClean="0"/>
              <a:t>Renato Alves</a:t>
            </a:r>
          </a:p>
          <a:p>
            <a:r>
              <a:rPr lang="pt-BR" dirty="0" smtClean="0"/>
              <a:t>Rodrigo Guedes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874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Trab. Final – Processamento de Linguagem Natural em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Motivação:</a:t>
            </a:r>
            <a:r>
              <a:rPr lang="pt-BR" dirty="0" smtClean="0"/>
              <a:t> Todos os anos, a organização DonorsChoose.org recebe centenas de milhares de propostas de projeto precisando de financiamento. Atualmente, a verificação é feita manualmente, o que torna interessante uma automatização desse processo.</a:t>
            </a:r>
          </a:p>
          <a:p>
            <a:r>
              <a:rPr lang="pt-BR" b="1" dirty="0" smtClean="0"/>
              <a:t>Objetivo:</a:t>
            </a:r>
            <a:r>
              <a:rPr lang="pt-BR" dirty="0" smtClean="0"/>
              <a:t> </a:t>
            </a:r>
            <a:r>
              <a:rPr lang="pt-BR" dirty="0"/>
              <a:t>Predizer a aprovação do financiamento de propostas de projeto recebidos </a:t>
            </a:r>
            <a:r>
              <a:rPr lang="pt-BR" dirty="0" smtClean="0"/>
              <a:t>pela </a:t>
            </a:r>
            <a:r>
              <a:rPr lang="pt-BR" dirty="0"/>
              <a:t>DonorChoose.org. </a:t>
            </a:r>
          </a:p>
          <a:p>
            <a:r>
              <a:rPr lang="pt-BR" b="1" dirty="0"/>
              <a:t>Fonte de dados:</a:t>
            </a:r>
            <a:r>
              <a:rPr lang="pt-BR" dirty="0"/>
              <a:t>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www.kaggle.com/c/donorschoose-application-screening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3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3745"/>
            <a:ext cx="12192000" cy="144146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391" y="845570"/>
            <a:ext cx="4027160" cy="325540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" y="609600"/>
            <a:ext cx="5534025" cy="416242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501390" y="304800"/>
            <a:ext cx="162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resources.csv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604000" y="4772025"/>
            <a:ext cx="197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train.csv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871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87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Facetado</vt:lpstr>
      <vt:lpstr>Trabalho de Redes  Neurais Sem Peso</vt:lpstr>
      <vt:lpstr>Trab. Final – Processamento de Linguagem Natural em Texto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Redes  Neurais Sem Peso</dc:title>
  <dc:creator>Rodrigo Pinheiro</dc:creator>
  <cp:lastModifiedBy>Rodrigo Pinheiro</cp:lastModifiedBy>
  <cp:revision>6</cp:revision>
  <dcterms:created xsi:type="dcterms:W3CDTF">2018-03-16T13:08:38Z</dcterms:created>
  <dcterms:modified xsi:type="dcterms:W3CDTF">2018-03-16T14:29:08Z</dcterms:modified>
</cp:coreProperties>
</file>